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 id="2147483973" r:id="rId2"/>
  </p:sldMasterIdLst>
  <p:notesMasterIdLst>
    <p:notesMasterId r:id="rId20"/>
  </p:notesMasterIdLst>
  <p:handoutMasterIdLst>
    <p:handoutMasterId r:id="rId21"/>
  </p:handoutMasterIdLst>
  <p:sldIdLst>
    <p:sldId id="10072" r:id="rId3"/>
    <p:sldId id="10182" r:id="rId4"/>
    <p:sldId id="10183" r:id="rId5"/>
    <p:sldId id="10237" r:id="rId6"/>
    <p:sldId id="10239" r:id="rId7"/>
    <p:sldId id="10242" r:id="rId8"/>
    <p:sldId id="10165" r:id="rId9"/>
    <p:sldId id="10235" r:id="rId10"/>
    <p:sldId id="10219" r:id="rId11"/>
    <p:sldId id="10243" r:id="rId12"/>
    <p:sldId id="10221" r:id="rId13"/>
    <p:sldId id="10222" r:id="rId14"/>
    <p:sldId id="10240" r:id="rId15"/>
    <p:sldId id="10232" r:id="rId16"/>
    <p:sldId id="10212" r:id="rId17"/>
    <p:sldId id="10238" r:id="rId18"/>
    <p:sldId id="10187" r:id="rId19"/>
  </p:sldIdLst>
  <p:sldSz cx="12858750" cy="7232650"/>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AF1602"/>
    <a:srgbClr val="4472C4"/>
    <a:srgbClr val="EA5751"/>
    <a:srgbClr val="35AEC3"/>
    <a:srgbClr val="CA8F45"/>
    <a:srgbClr val="FDA98B"/>
    <a:srgbClr val="DEC8AD"/>
    <a:srgbClr val="569582"/>
    <a:srgbClr val="093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75325" autoAdjust="0"/>
  </p:normalViewPr>
  <p:slideViewPr>
    <p:cSldViewPr>
      <p:cViewPr varScale="1">
        <p:scale>
          <a:sx n="52" d="100"/>
          <a:sy n="52" d="100"/>
        </p:scale>
        <p:origin x="1452" y="84"/>
      </p:cViewPr>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AF8277-1A50-4908-8DCB-F3A3C23C699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C6AE802E-8F8C-44B8-8BCB-D0EFAE51C347}">
      <dgm:prSet phldrT="[文本]" custT="1"/>
      <dgm:spPr/>
      <dgm:t>
        <a:bodyPr vert="vert"/>
        <a:lstStyle/>
        <a:p>
          <a:r>
            <a:rPr lang="zh-CN" altLang="en-US" sz="2000" kern="1200" dirty="0">
              <a:solidFill>
                <a:prstClr val="white"/>
              </a:solidFill>
              <a:latin typeface="Calibri" panose="020F0502020204030204"/>
              <a:ea typeface="等线" panose="02010600030101010101" pitchFamily="2" charset="-122"/>
              <a:cs typeface="+mn-cs"/>
            </a:rPr>
            <a:t>异步电机的应用</a:t>
          </a:r>
        </a:p>
      </dgm:t>
    </dgm:pt>
    <dgm:pt modelId="{2CC05A71-4296-4DB0-92EE-096E5537C9FC}" type="parTrans" cxnId="{E66E6D9D-A8F1-47B2-899E-C3B73139D21C}">
      <dgm:prSet/>
      <dgm:spPr/>
      <dgm:t>
        <a:bodyPr/>
        <a:lstStyle/>
        <a:p>
          <a:endParaRPr lang="zh-CN" altLang="en-US"/>
        </a:p>
      </dgm:t>
    </dgm:pt>
    <dgm:pt modelId="{592F99FF-46EB-4467-AE37-915AE36B1561}" type="sibTrans" cxnId="{E66E6D9D-A8F1-47B2-899E-C3B73139D21C}">
      <dgm:prSet/>
      <dgm:spPr/>
      <dgm:t>
        <a:bodyPr/>
        <a:lstStyle/>
        <a:p>
          <a:endParaRPr lang="zh-CN" altLang="en-US"/>
        </a:p>
      </dgm:t>
    </dgm:pt>
    <dgm:pt modelId="{66370FA0-DE08-488C-8C9B-C8279B647FA0}">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单相</a:t>
          </a:r>
          <a:r>
            <a:rPr lang="zh-CN" sz="2000" kern="1200" dirty="0">
              <a:solidFill>
                <a:prstClr val="white"/>
              </a:solidFill>
              <a:latin typeface="Calibri" panose="020F0502020204030204"/>
              <a:ea typeface="等线" panose="02010600030101010101" pitchFamily="2" charset="-122"/>
              <a:cs typeface="+mn-cs"/>
            </a:rPr>
            <a:t>异步电动机</a:t>
          </a:r>
          <a:endParaRPr lang="zh-CN" altLang="en-US" sz="2000" kern="1200" dirty="0">
            <a:solidFill>
              <a:prstClr val="white"/>
            </a:solidFill>
            <a:latin typeface="Calibri" panose="020F0502020204030204"/>
            <a:ea typeface="等线" panose="02010600030101010101" pitchFamily="2" charset="-122"/>
            <a:cs typeface="+mn-cs"/>
          </a:endParaRPr>
        </a:p>
      </dgm:t>
    </dgm:pt>
    <dgm:pt modelId="{8BF5C2A2-35BA-425D-87D5-E6E3A3D79D02}" type="parTrans" cxnId="{059B538C-1D10-4C7C-B1D3-B90C4DBD85A3}">
      <dgm:prSet/>
      <dgm:spPr/>
      <dgm:t>
        <a:bodyPr/>
        <a:lstStyle/>
        <a:p>
          <a:endParaRPr lang="zh-CN" altLang="en-US"/>
        </a:p>
      </dgm:t>
    </dgm:pt>
    <dgm:pt modelId="{D07EF258-377D-429E-B30B-1B56E2E07E40}" type="sibTrans" cxnId="{059B538C-1D10-4C7C-B1D3-B90C4DBD85A3}">
      <dgm:prSet/>
      <dgm:spPr/>
      <dgm:t>
        <a:bodyPr/>
        <a:lstStyle/>
        <a:p>
          <a:endParaRPr lang="zh-CN" altLang="en-US"/>
        </a:p>
      </dgm:t>
    </dgm:pt>
    <dgm:pt modelId="{6DFC0280-5837-4BFE-BF78-4E70FDD40FA1}">
      <dgm:prSet custT="1"/>
      <dgm:spPr/>
      <dgm:t>
        <a:bodyPr/>
        <a:lstStyle/>
        <a:p>
          <a:r>
            <a:rPr lang="zh-CN" sz="2000" kern="1200" dirty="0">
              <a:solidFill>
                <a:prstClr val="white"/>
              </a:solidFill>
              <a:latin typeface="Calibri" panose="020F0502020204030204"/>
              <a:ea typeface="等线" panose="02010600030101010101" pitchFamily="2" charset="-122"/>
              <a:cs typeface="+mn-cs"/>
            </a:rPr>
            <a:t>洗衣机</a:t>
          </a:r>
          <a:endParaRPr lang="zh-CN" altLang="en-US" sz="2000" kern="1200" dirty="0">
            <a:solidFill>
              <a:prstClr val="white"/>
            </a:solidFill>
            <a:latin typeface="Calibri" panose="020F0502020204030204"/>
            <a:ea typeface="等线" panose="02010600030101010101" pitchFamily="2" charset="-122"/>
            <a:cs typeface="+mn-cs"/>
          </a:endParaRPr>
        </a:p>
      </dgm:t>
    </dgm:pt>
    <dgm:pt modelId="{2E302C61-0256-440E-94AB-5D133D037F2A}" type="parTrans" cxnId="{0963506C-0F19-479B-9712-C14E5EF9782D}">
      <dgm:prSet/>
      <dgm:spPr/>
      <dgm:t>
        <a:bodyPr/>
        <a:lstStyle/>
        <a:p>
          <a:endParaRPr lang="zh-CN" altLang="en-US"/>
        </a:p>
      </dgm:t>
    </dgm:pt>
    <dgm:pt modelId="{FECA9D73-FF59-4C43-AEAF-BB96538A0287}" type="sibTrans" cxnId="{0963506C-0F19-479B-9712-C14E5EF9782D}">
      <dgm:prSet/>
      <dgm:spPr/>
      <dgm:t>
        <a:bodyPr/>
        <a:lstStyle/>
        <a:p>
          <a:endParaRPr lang="zh-CN" altLang="en-US"/>
        </a:p>
      </dgm:t>
    </dgm:pt>
    <dgm:pt modelId="{C7B6A0E9-1551-4B7D-BD04-A796A25EC64D}">
      <dgm:prSet custT="1"/>
      <dgm:spPr/>
      <dgm:t>
        <a:bodyPr/>
        <a:lstStyle/>
        <a:p>
          <a:r>
            <a:rPr lang="zh-CN" sz="2000" kern="1200" dirty="0">
              <a:solidFill>
                <a:prstClr val="white"/>
              </a:solidFill>
              <a:latin typeface="Calibri" panose="020F0502020204030204"/>
              <a:ea typeface="等线" panose="02010600030101010101" pitchFamily="2" charset="-122"/>
              <a:cs typeface="+mn-cs"/>
            </a:rPr>
            <a:t>电风扇</a:t>
          </a:r>
          <a:endParaRPr lang="zh-CN" altLang="en-US" sz="2000" kern="1200" dirty="0">
            <a:solidFill>
              <a:prstClr val="white"/>
            </a:solidFill>
            <a:latin typeface="Calibri" panose="020F0502020204030204"/>
            <a:ea typeface="等线" panose="02010600030101010101" pitchFamily="2" charset="-122"/>
            <a:cs typeface="+mn-cs"/>
          </a:endParaRPr>
        </a:p>
      </dgm:t>
    </dgm:pt>
    <dgm:pt modelId="{E7ADDC30-0AC5-486F-BE89-8096A56CDD15}" type="parTrans" cxnId="{2AD37179-0559-4AF9-A5B4-58DC934B5AD3}">
      <dgm:prSet/>
      <dgm:spPr/>
      <dgm:t>
        <a:bodyPr/>
        <a:lstStyle/>
        <a:p>
          <a:endParaRPr lang="zh-CN" altLang="en-US"/>
        </a:p>
      </dgm:t>
    </dgm:pt>
    <dgm:pt modelId="{08216002-1A5A-47DC-A847-E255F9F1490F}" type="sibTrans" cxnId="{2AD37179-0559-4AF9-A5B4-58DC934B5AD3}">
      <dgm:prSet/>
      <dgm:spPr/>
      <dgm:t>
        <a:bodyPr/>
        <a:lstStyle/>
        <a:p>
          <a:endParaRPr lang="zh-CN" altLang="en-US"/>
        </a:p>
      </dgm:t>
    </dgm:pt>
    <dgm:pt modelId="{F7CF0782-C1B7-4214-B678-E590A5168C7B}">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三相异步电动机</a:t>
          </a:r>
        </a:p>
      </dgm:t>
    </dgm:pt>
    <dgm:pt modelId="{D6B4A061-FB3E-419C-96E2-7D667F062090}" type="parTrans" cxnId="{F638A049-579D-42BC-BD38-5EA94B59A4D1}">
      <dgm:prSet/>
      <dgm:spPr/>
      <dgm:t>
        <a:bodyPr/>
        <a:lstStyle/>
        <a:p>
          <a:endParaRPr lang="zh-CN" altLang="en-US"/>
        </a:p>
      </dgm:t>
    </dgm:pt>
    <dgm:pt modelId="{56E79C3D-3D4A-4F56-B1D7-081FB0C3DAF6}" type="sibTrans" cxnId="{F638A049-579D-42BC-BD38-5EA94B59A4D1}">
      <dgm:prSet/>
      <dgm:spPr/>
      <dgm:t>
        <a:bodyPr/>
        <a:lstStyle/>
        <a:p>
          <a:endParaRPr lang="zh-CN" altLang="en-US"/>
        </a:p>
      </dgm:t>
    </dgm:pt>
    <dgm:pt modelId="{35CBDA9F-2726-46A5-8D90-DCB66D28DD20}">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机床、中小型轧钢设备</a:t>
          </a:r>
        </a:p>
      </dgm:t>
    </dgm:pt>
    <dgm:pt modelId="{5D8867C3-652A-4FC7-8884-EC888E70A03E}" type="parTrans" cxnId="{860251C1-8180-4D10-A5F4-D3432B95BDBE}">
      <dgm:prSet/>
      <dgm:spPr/>
      <dgm:t>
        <a:bodyPr/>
        <a:lstStyle/>
        <a:p>
          <a:endParaRPr lang="zh-CN" altLang="en-US"/>
        </a:p>
      </dgm:t>
    </dgm:pt>
    <dgm:pt modelId="{94665F70-B19F-4F13-BA3F-C0A4D257BA8C}" type="sibTrans" cxnId="{860251C1-8180-4D10-A5F4-D3432B95BDBE}">
      <dgm:prSet/>
      <dgm:spPr/>
      <dgm:t>
        <a:bodyPr/>
        <a:lstStyle/>
        <a:p>
          <a:endParaRPr lang="zh-CN" altLang="en-US"/>
        </a:p>
      </dgm:t>
    </dgm:pt>
    <dgm:pt modelId="{BA7FF3C4-BD4A-4E31-A311-D0D8F2F54F8C}">
      <dgm:prSet custT="1"/>
      <dgm:spPr/>
      <dgm:t>
        <a:bodyPr/>
        <a:lstStyle/>
        <a:p>
          <a:r>
            <a:rPr lang="en-US" sz="2000" kern="1200" dirty="0">
              <a:solidFill>
                <a:prstClr val="white"/>
              </a:solidFill>
              <a:latin typeface="Calibri" panose="020F0502020204030204"/>
              <a:ea typeface="等线" panose="02010600030101010101" pitchFamily="2" charset="-122"/>
              <a:cs typeface="+mn-cs"/>
            </a:rPr>
            <a:t>风机</a:t>
          </a:r>
          <a:r>
            <a:rPr lang="zh-CN" sz="2000" kern="1200" dirty="0">
              <a:solidFill>
                <a:prstClr val="white"/>
              </a:solidFill>
              <a:latin typeface="Calibri" panose="020F0502020204030204"/>
              <a:ea typeface="等线" panose="02010600030101010101" pitchFamily="2" charset="-122"/>
              <a:cs typeface="+mn-cs"/>
            </a:rPr>
            <a:t>、水泵</a:t>
          </a:r>
          <a:endParaRPr lang="zh-CN" altLang="en-US" sz="2000" kern="1200" dirty="0">
            <a:solidFill>
              <a:prstClr val="white"/>
            </a:solidFill>
            <a:latin typeface="Calibri" panose="020F0502020204030204"/>
            <a:ea typeface="等线" panose="02010600030101010101" pitchFamily="2" charset="-122"/>
            <a:cs typeface="+mn-cs"/>
          </a:endParaRPr>
        </a:p>
      </dgm:t>
    </dgm:pt>
    <dgm:pt modelId="{B2370660-6B49-49B0-8378-0CAA6BAF0AE2}" type="parTrans" cxnId="{6A565287-E4C1-41F9-AC01-8B0170760E24}">
      <dgm:prSet/>
      <dgm:spPr/>
      <dgm:t>
        <a:bodyPr/>
        <a:lstStyle/>
        <a:p>
          <a:endParaRPr lang="zh-CN" altLang="en-US"/>
        </a:p>
      </dgm:t>
    </dgm:pt>
    <dgm:pt modelId="{9BFF63F4-4A97-4385-8C98-902C5D96C03E}" type="sibTrans" cxnId="{6A565287-E4C1-41F9-AC01-8B0170760E24}">
      <dgm:prSet/>
      <dgm:spPr/>
      <dgm:t>
        <a:bodyPr/>
        <a:lstStyle/>
        <a:p>
          <a:endParaRPr lang="zh-CN" altLang="en-US"/>
        </a:p>
      </dgm:t>
    </dgm:pt>
    <dgm:pt modelId="{E0E00F7B-00AA-41EC-8A7B-8DD9579E498E}">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轻工</a:t>
          </a:r>
          <a:r>
            <a:rPr lang="zh-CN" sz="2000" kern="1200" dirty="0">
              <a:solidFill>
                <a:prstClr val="white"/>
              </a:solidFill>
              <a:latin typeface="Calibri" panose="020F0502020204030204"/>
              <a:ea typeface="等线" panose="02010600030101010101" pitchFamily="2" charset="-122"/>
              <a:cs typeface="+mn-cs"/>
            </a:rPr>
            <a:t>机械</a:t>
          </a:r>
          <a:endParaRPr lang="zh-CN" altLang="en-US" sz="2000" kern="1200" dirty="0">
            <a:solidFill>
              <a:prstClr val="white"/>
            </a:solidFill>
            <a:latin typeface="Calibri" panose="020F0502020204030204"/>
            <a:ea typeface="等线" panose="02010600030101010101" pitchFamily="2" charset="-122"/>
            <a:cs typeface="+mn-cs"/>
          </a:endParaRPr>
        </a:p>
      </dgm:t>
    </dgm:pt>
    <dgm:pt modelId="{7EAB805D-75D5-400A-A983-EC6CE4C44E11}" type="parTrans" cxnId="{3142EF24-446D-4B6F-9E64-AE83515C6712}">
      <dgm:prSet/>
      <dgm:spPr/>
      <dgm:t>
        <a:bodyPr/>
        <a:lstStyle/>
        <a:p>
          <a:endParaRPr lang="zh-CN" altLang="en-US"/>
        </a:p>
      </dgm:t>
    </dgm:pt>
    <dgm:pt modelId="{8A3B6983-F88D-494C-8C41-890CED49A7F1}" type="sibTrans" cxnId="{3142EF24-446D-4B6F-9E64-AE83515C6712}">
      <dgm:prSet/>
      <dgm:spPr/>
      <dgm:t>
        <a:bodyPr/>
        <a:lstStyle/>
        <a:p>
          <a:endParaRPr lang="zh-CN" altLang="en-US"/>
        </a:p>
      </dgm:t>
    </dgm:pt>
    <dgm:pt modelId="{D9251225-3D69-431A-AE58-32F13D5EDE55}">
      <dgm:prSet custT="1"/>
      <dgm:spPr/>
      <dgm:t>
        <a:bodyPr/>
        <a:lstStyle/>
        <a:p>
          <a:r>
            <a:rPr lang="zh-CN" sz="2000" kern="1200" dirty="0">
              <a:solidFill>
                <a:prstClr val="white"/>
              </a:solidFill>
              <a:latin typeface="Calibri" panose="020F0502020204030204"/>
              <a:ea typeface="等线" panose="02010600030101010101" pitchFamily="2" charset="-122"/>
              <a:cs typeface="+mn-cs"/>
            </a:rPr>
            <a:t>发电机</a:t>
          </a:r>
          <a:endParaRPr lang="zh-CN" altLang="en-US" sz="2000" kern="1200" dirty="0">
            <a:solidFill>
              <a:prstClr val="white"/>
            </a:solidFill>
            <a:latin typeface="Calibri" panose="020F0502020204030204"/>
            <a:ea typeface="等线" panose="02010600030101010101" pitchFamily="2" charset="-122"/>
            <a:cs typeface="+mn-cs"/>
          </a:endParaRPr>
        </a:p>
      </dgm:t>
    </dgm:pt>
    <dgm:pt modelId="{4948F472-8CB2-42CB-978A-E2465F0DAFAD}" type="parTrans" cxnId="{6CCDE8CE-25FE-47FD-ABD9-82FF9E435108}">
      <dgm:prSet/>
      <dgm:spPr/>
      <dgm:t>
        <a:bodyPr/>
        <a:lstStyle/>
        <a:p>
          <a:endParaRPr lang="zh-CN" altLang="en-US"/>
        </a:p>
      </dgm:t>
    </dgm:pt>
    <dgm:pt modelId="{21DB064C-0E0A-40E1-88EC-3FC79C53C58A}" type="sibTrans" cxnId="{6CCDE8CE-25FE-47FD-ABD9-82FF9E435108}">
      <dgm:prSet/>
      <dgm:spPr/>
      <dgm:t>
        <a:bodyPr/>
        <a:lstStyle/>
        <a:p>
          <a:endParaRPr lang="zh-CN" altLang="en-US"/>
        </a:p>
      </dgm:t>
    </dgm:pt>
    <dgm:pt modelId="{B9186EBF-A0DF-4307-84B9-6267B3B134A2}">
      <dgm:prSet custT="1"/>
      <dgm:spPr/>
      <dgm:t>
        <a:bodyPr/>
        <a:lstStyle/>
        <a:p>
          <a:r>
            <a:rPr lang="en-US" sz="2000" kern="1200" dirty="0">
              <a:solidFill>
                <a:prstClr val="white"/>
              </a:solidFill>
              <a:latin typeface="Calibri" panose="020F0502020204030204"/>
              <a:ea typeface="等线" panose="02010600030101010101" pitchFamily="2" charset="-122"/>
              <a:cs typeface="+mn-cs"/>
            </a:rPr>
            <a:t>风力发电厂</a:t>
          </a:r>
          <a:r>
            <a:rPr lang="zh-CN" sz="2000" kern="1200" dirty="0">
              <a:solidFill>
                <a:prstClr val="white"/>
              </a:solidFill>
              <a:latin typeface="Calibri" panose="020F0502020204030204"/>
              <a:ea typeface="等线" panose="02010600030101010101" pitchFamily="2" charset="-122"/>
              <a:cs typeface="+mn-cs"/>
            </a:rPr>
            <a:t>和小型水电站</a:t>
          </a:r>
          <a:endParaRPr lang="zh-CN" altLang="en-US" sz="2000" kern="1200" dirty="0">
            <a:solidFill>
              <a:prstClr val="white"/>
            </a:solidFill>
            <a:latin typeface="Calibri" panose="020F0502020204030204"/>
            <a:ea typeface="等线" panose="02010600030101010101" pitchFamily="2" charset="-122"/>
            <a:cs typeface="+mn-cs"/>
          </a:endParaRPr>
        </a:p>
      </dgm:t>
    </dgm:pt>
    <dgm:pt modelId="{8F5BDA4F-7A0A-4DDB-AC8C-9BAB70E29690}" type="parTrans" cxnId="{50A302B0-0A59-4EB1-B4FF-DBE91B00598C}">
      <dgm:prSet/>
      <dgm:spPr/>
      <dgm:t>
        <a:bodyPr/>
        <a:lstStyle/>
        <a:p>
          <a:endParaRPr lang="zh-CN" altLang="en-US"/>
        </a:p>
      </dgm:t>
    </dgm:pt>
    <dgm:pt modelId="{332BF27C-7B45-41EE-8C10-894029F0932A}" type="sibTrans" cxnId="{50A302B0-0A59-4EB1-B4FF-DBE91B00598C}">
      <dgm:prSet/>
      <dgm:spPr/>
      <dgm:t>
        <a:bodyPr/>
        <a:lstStyle/>
        <a:p>
          <a:endParaRPr lang="zh-CN" altLang="en-US"/>
        </a:p>
      </dgm:t>
    </dgm:pt>
    <dgm:pt modelId="{1DB09F35-262B-4608-B3C2-61CAA9846CB6}" type="pres">
      <dgm:prSet presAssocID="{AEAF8277-1A50-4908-8DCB-F3A3C23C699C}" presName="Name0" presStyleCnt="0">
        <dgm:presLayoutVars>
          <dgm:chPref val="1"/>
          <dgm:dir/>
          <dgm:animOne val="branch"/>
          <dgm:animLvl val="lvl"/>
          <dgm:resizeHandles val="exact"/>
        </dgm:presLayoutVars>
      </dgm:prSet>
      <dgm:spPr/>
    </dgm:pt>
    <dgm:pt modelId="{E4C4862B-37C4-4317-92D7-4CF3E6788B3E}" type="pres">
      <dgm:prSet presAssocID="{C6AE802E-8F8C-44B8-8BCB-D0EFAE51C347}" presName="root1" presStyleCnt="0"/>
      <dgm:spPr/>
    </dgm:pt>
    <dgm:pt modelId="{9CAC32D3-432F-4099-B3BC-B1C72D094323}" type="pres">
      <dgm:prSet presAssocID="{C6AE802E-8F8C-44B8-8BCB-D0EFAE51C347}" presName="LevelOneTextNode" presStyleLbl="node0" presStyleIdx="0" presStyleCnt="1">
        <dgm:presLayoutVars>
          <dgm:chPref val="3"/>
        </dgm:presLayoutVars>
      </dgm:prSet>
      <dgm:spPr/>
    </dgm:pt>
    <dgm:pt modelId="{2E4E7E86-4698-4011-9E8F-284B074FCD49}" type="pres">
      <dgm:prSet presAssocID="{C6AE802E-8F8C-44B8-8BCB-D0EFAE51C347}" presName="level2hierChild" presStyleCnt="0"/>
      <dgm:spPr/>
    </dgm:pt>
    <dgm:pt modelId="{E535F925-A7DC-4C7E-B05C-FDBB3F04D5A1}" type="pres">
      <dgm:prSet presAssocID="{8BF5C2A2-35BA-425D-87D5-E6E3A3D79D02}" presName="conn2-1" presStyleLbl="parChTrans1D2" presStyleIdx="0" presStyleCnt="3"/>
      <dgm:spPr/>
    </dgm:pt>
    <dgm:pt modelId="{53F96AF8-45FA-45D0-93B4-4217D5780FCE}" type="pres">
      <dgm:prSet presAssocID="{8BF5C2A2-35BA-425D-87D5-E6E3A3D79D02}" presName="connTx" presStyleLbl="parChTrans1D2" presStyleIdx="0" presStyleCnt="3"/>
      <dgm:spPr/>
    </dgm:pt>
    <dgm:pt modelId="{13D31EF6-8ED6-4F24-AD69-DCB608A4CB55}" type="pres">
      <dgm:prSet presAssocID="{66370FA0-DE08-488C-8C9B-C8279B647FA0}" presName="root2" presStyleCnt="0"/>
      <dgm:spPr/>
    </dgm:pt>
    <dgm:pt modelId="{F013D862-75A6-4246-B186-A53B91088E81}" type="pres">
      <dgm:prSet presAssocID="{66370FA0-DE08-488C-8C9B-C8279B647FA0}" presName="LevelTwoTextNode" presStyleLbl="node2" presStyleIdx="0" presStyleCnt="3">
        <dgm:presLayoutVars>
          <dgm:chPref val="3"/>
        </dgm:presLayoutVars>
      </dgm:prSet>
      <dgm:spPr/>
    </dgm:pt>
    <dgm:pt modelId="{30FD97A1-6BB1-4C0F-80BC-4EA204D1D4C1}" type="pres">
      <dgm:prSet presAssocID="{66370FA0-DE08-488C-8C9B-C8279B647FA0}" presName="level3hierChild" presStyleCnt="0"/>
      <dgm:spPr/>
    </dgm:pt>
    <dgm:pt modelId="{EDE7BE97-F4BD-4642-A888-1C465DD830A6}" type="pres">
      <dgm:prSet presAssocID="{E7ADDC30-0AC5-486F-BE89-8096A56CDD15}" presName="conn2-1" presStyleLbl="parChTrans1D3" presStyleIdx="0" presStyleCnt="6"/>
      <dgm:spPr/>
    </dgm:pt>
    <dgm:pt modelId="{94A3A525-2429-47D5-BA61-3166D34ABC15}" type="pres">
      <dgm:prSet presAssocID="{E7ADDC30-0AC5-486F-BE89-8096A56CDD15}" presName="connTx" presStyleLbl="parChTrans1D3" presStyleIdx="0" presStyleCnt="6"/>
      <dgm:spPr/>
    </dgm:pt>
    <dgm:pt modelId="{EAC9C6F6-A061-4A24-8E27-BFE68026A67F}" type="pres">
      <dgm:prSet presAssocID="{C7B6A0E9-1551-4B7D-BD04-A796A25EC64D}" presName="root2" presStyleCnt="0"/>
      <dgm:spPr/>
    </dgm:pt>
    <dgm:pt modelId="{587E72C0-7C23-46D3-A0CD-EC498D0DBD37}" type="pres">
      <dgm:prSet presAssocID="{C7B6A0E9-1551-4B7D-BD04-A796A25EC64D}" presName="LevelTwoTextNode" presStyleLbl="node3" presStyleIdx="0" presStyleCnt="6">
        <dgm:presLayoutVars>
          <dgm:chPref val="3"/>
        </dgm:presLayoutVars>
      </dgm:prSet>
      <dgm:spPr/>
    </dgm:pt>
    <dgm:pt modelId="{22394640-8116-47E0-BF7B-9BA34E50B7A0}" type="pres">
      <dgm:prSet presAssocID="{C7B6A0E9-1551-4B7D-BD04-A796A25EC64D}" presName="level3hierChild" presStyleCnt="0"/>
      <dgm:spPr/>
    </dgm:pt>
    <dgm:pt modelId="{2BFB4B37-6F67-4229-8256-AC6A8857EED3}" type="pres">
      <dgm:prSet presAssocID="{2E302C61-0256-440E-94AB-5D133D037F2A}" presName="conn2-1" presStyleLbl="parChTrans1D3" presStyleIdx="1" presStyleCnt="6"/>
      <dgm:spPr/>
    </dgm:pt>
    <dgm:pt modelId="{A131EC89-08A1-4E02-B631-6F828DF5BC66}" type="pres">
      <dgm:prSet presAssocID="{2E302C61-0256-440E-94AB-5D133D037F2A}" presName="connTx" presStyleLbl="parChTrans1D3" presStyleIdx="1" presStyleCnt="6"/>
      <dgm:spPr/>
    </dgm:pt>
    <dgm:pt modelId="{C43E8CBD-6332-4522-8A91-D99D57257519}" type="pres">
      <dgm:prSet presAssocID="{6DFC0280-5837-4BFE-BF78-4E70FDD40FA1}" presName="root2" presStyleCnt="0"/>
      <dgm:spPr/>
    </dgm:pt>
    <dgm:pt modelId="{5E8ED232-C633-4793-B145-7427FD0031AA}" type="pres">
      <dgm:prSet presAssocID="{6DFC0280-5837-4BFE-BF78-4E70FDD40FA1}" presName="LevelTwoTextNode" presStyleLbl="node3" presStyleIdx="1" presStyleCnt="6">
        <dgm:presLayoutVars>
          <dgm:chPref val="3"/>
        </dgm:presLayoutVars>
      </dgm:prSet>
      <dgm:spPr/>
    </dgm:pt>
    <dgm:pt modelId="{CA5B5447-C690-4992-A9DD-0231B8707DD2}" type="pres">
      <dgm:prSet presAssocID="{6DFC0280-5837-4BFE-BF78-4E70FDD40FA1}" presName="level3hierChild" presStyleCnt="0"/>
      <dgm:spPr/>
    </dgm:pt>
    <dgm:pt modelId="{0A4BD4E2-9E9E-456E-9FB6-7CA9AB6E9B10}" type="pres">
      <dgm:prSet presAssocID="{D6B4A061-FB3E-419C-96E2-7D667F062090}" presName="conn2-1" presStyleLbl="parChTrans1D2" presStyleIdx="1" presStyleCnt="3"/>
      <dgm:spPr/>
    </dgm:pt>
    <dgm:pt modelId="{65DBDB0C-173A-4FA7-80EC-B9FA6809ED4B}" type="pres">
      <dgm:prSet presAssocID="{D6B4A061-FB3E-419C-96E2-7D667F062090}" presName="connTx" presStyleLbl="parChTrans1D2" presStyleIdx="1" presStyleCnt="3"/>
      <dgm:spPr/>
    </dgm:pt>
    <dgm:pt modelId="{F64DF4D5-EF3B-4516-98FB-6A53062443F6}" type="pres">
      <dgm:prSet presAssocID="{F7CF0782-C1B7-4214-B678-E590A5168C7B}" presName="root2" presStyleCnt="0"/>
      <dgm:spPr/>
    </dgm:pt>
    <dgm:pt modelId="{9AD1CED6-B105-4328-93F1-7872EBE72B04}" type="pres">
      <dgm:prSet presAssocID="{F7CF0782-C1B7-4214-B678-E590A5168C7B}" presName="LevelTwoTextNode" presStyleLbl="node2" presStyleIdx="1" presStyleCnt="3">
        <dgm:presLayoutVars>
          <dgm:chPref val="3"/>
        </dgm:presLayoutVars>
      </dgm:prSet>
      <dgm:spPr/>
    </dgm:pt>
    <dgm:pt modelId="{9E2869A0-7ACA-477D-988C-DCC1C08556D2}" type="pres">
      <dgm:prSet presAssocID="{F7CF0782-C1B7-4214-B678-E590A5168C7B}" presName="level3hierChild" presStyleCnt="0"/>
      <dgm:spPr/>
    </dgm:pt>
    <dgm:pt modelId="{6E0D67B8-96B7-44F6-8C00-DC6DAD99DB76}" type="pres">
      <dgm:prSet presAssocID="{7EAB805D-75D5-400A-A983-EC6CE4C44E11}" presName="conn2-1" presStyleLbl="parChTrans1D3" presStyleIdx="2" presStyleCnt="6"/>
      <dgm:spPr/>
    </dgm:pt>
    <dgm:pt modelId="{824F3C35-68B7-40AC-A59E-C5AB29D070C2}" type="pres">
      <dgm:prSet presAssocID="{7EAB805D-75D5-400A-A983-EC6CE4C44E11}" presName="connTx" presStyleLbl="parChTrans1D3" presStyleIdx="2" presStyleCnt="6"/>
      <dgm:spPr/>
    </dgm:pt>
    <dgm:pt modelId="{D0DE3E63-245E-454F-A902-34329686FFC2}" type="pres">
      <dgm:prSet presAssocID="{E0E00F7B-00AA-41EC-8A7B-8DD9579E498E}" presName="root2" presStyleCnt="0"/>
      <dgm:spPr/>
    </dgm:pt>
    <dgm:pt modelId="{9CC6A371-219B-451B-8A75-66E6DC56BFB6}" type="pres">
      <dgm:prSet presAssocID="{E0E00F7B-00AA-41EC-8A7B-8DD9579E498E}" presName="LevelTwoTextNode" presStyleLbl="node3" presStyleIdx="2" presStyleCnt="6">
        <dgm:presLayoutVars>
          <dgm:chPref val="3"/>
        </dgm:presLayoutVars>
      </dgm:prSet>
      <dgm:spPr/>
    </dgm:pt>
    <dgm:pt modelId="{C23EDF5E-0B72-4A13-B0DD-B646049F4F49}" type="pres">
      <dgm:prSet presAssocID="{E0E00F7B-00AA-41EC-8A7B-8DD9579E498E}" presName="level3hierChild" presStyleCnt="0"/>
      <dgm:spPr/>
    </dgm:pt>
    <dgm:pt modelId="{DCFC20FD-5A53-4750-B98D-6C3DC11225B9}" type="pres">
      <dgm:prSet presAssocID="{B2370660-6B49-49B0-8378-0CAA6BAF0AE2}" presName="conn2-1" presStyleLbl="parChTrans1D3" presStyleIdx="3" presStyleCnt="6"/>
      <dgm:spPr/>
    </dgm:pt>
    <dgm:pt modelId="{45DD02CC-70D8-46B2-B13C-5E0B427D5D5B}" type="pres">
      <dgm:prSet presAssocID="{B2370660-6B49-49B0-8378-0CAA6BAF0AE2}" presName="connTx" presStyleLbl="parChTrans1D3" presStyleIdx="3" presStyleCnt="6"/>
      <dgm:spPr/>
    </dgm:pt>
    <dgm:pt modelId="{54B82056-F137-43AA-9F4B-FB8A665367D3}" type="pres">
      <dgm:prSet presAssocID="{BA7FF3C4-BD4A-4E31-A311-D0D8F2F54F8C}" presName="root2" presStyleCnt="0"/>
      <dgm:spPr/>
    </dgm:pt>
    <dgm:pt modelId="{DF18037A-3AC6-4EE0-8897-F508586473B9}" type="pres">
      <dgm:prSet presAssocID="{BA7FF3C4-BD4A-4E31-A311-D0D8F2F54F8C}" presName="LevelTwoTextNode" presStyleLbl="node3" presStyleIdx="3" presStyleCnt="6">
        <dgm:presLayoutVars>
          <dgm:chPref val="3"/>
        </dgm:presLayoutVars>
      </dgm:prSet>
      <dgm:spPr/>
    </dgm:pt>
    <dgm:pt modelId="{77F2131D-857A-41F5-9A05-5173BCCE4FEC}" type="pres">
      <dgm:prSet presAssocID="{BA7FF3C4-BD4A-4E31-A311-D0D8F2F54F8C}" presName="level3hierChild" presStyleCnt="0"/>
      <dgm:spPr/>
    </dgm:pt>
    <dgm:pt modelId="{9B025C66-40E3-4568-AED2-18DF638D2BD6}" type="pres">
      <dgm:prSet presAssocID="{5D8867C3-652A-4FC7-8884-EC888E70A03E}" presName="conn2-1" presStyleLbl="parChTrans1D3" presStyleIdx="4" presStyleCnt="6"/>
      <dgm:spPr/>
    </dgm:pt>
    <dgm:pt modelId="{8114E3DE-1B86-4C24-A3C5-3F341EA15A15}" type="pres">
      <dgm:prSet presAssocID="{5D8867C3-652A-4FC7-8884-EC888E70A03E}" presName="connTx" presStyleLbl="parChTrans1D3" presStyleIdx="4" presStyleCnt="6"/>
      <dgm:spPr/>
    </dgm:pt>
    <dgm:pt modelId="{BCA54025-27D4-4FD6-B427-A4BED567301C}" type="pres">
      <dgm:prSet presAssocID="{35CBDA9F-2726-46A5-8D90-DCB66D28DD20}" presName="root2" presStyleCnt="0"/>
      <dgm:spPr/>
    </dgm:pt>
    <dgm:pt modelId="{4A1FB44C-11BD-448A-9E0B-A4FFE0609562}" type="pres">
      <dgm:prSet presAssocID="{35CBDA9F-2726-46A5-8D90-DCB66D28DD20}" presName="LevelTwoTextNode" presStyleLbl="node3" presStyleIdx="4" presStyleCnt="6">
        <dgm:presLayoutVars>
          <dgm:chPref val="3"/>
        </dgm:presLayoutVars>
      </dgm:prSet>
      <dgm:spPr/>
    </dgm:pt>
    <dgm:pt modelId="{43185925-25E3-448E-AD69-FE684E990BC2}" type="pres">
      <dgm:prSet presAssocID="{35CBDA9F-2726-46A5-8D90-DCB66D28DD20}" presName="level3hierChild" presStyleCnt="0"/>
      <dgm:spPr/>
    </dgm:pt>
    <dgm:pt modelId="{A5BDDE4A-C726-4E4E-AE24-1A91C385BE38}" type="pres">
      <dgm:prSet presAssocID="{4948F472-8CB2-42CB-978A-E2465F0DAFAD}" presName="conn2-1" presStyleLbl="parChTrans1D2" presStyleIdx="2" presStyleCnt="3"/>
      <dgm:spPr/>
    </dgm:pt>
    <dgm:pt modelId="{154FECC6-091E-4FCB-A364-3F9153F4B4CB}" type="pres">
      <dgm:prSet presAssocID="{4948F472-8CB2-42CB-978A-E2465F0DAFAD}" presName="connTx" presStyleLbl="parChTrans1D2" presStyleIdx="2" presStyleCnt="3"/>
      <dgm:spPr/>
    </dgm:pt>
    <dgm:pt modelId="{F2050F6C-FEC0-4E58-9968-C944A4E73B9C}" type="pres">
      <dgm:prSet presAssocID="{D9251225-3D69-431A-AE58-32F13D5EDE55}" presName="root2" presStyleCnt="0"/>
      <dgm:spPr/>
    </dgm:pt>
    <dgm:pt modelId="{BD6BED66-990E-47BD-92EE-CF365D1A5327}" type="pres">
      <dgm:prSet presAssocID="{D9251225-3D69-431A-AE58-32F13D5EDE55}" presName="LevelTwoTextNode" presStyleLbl="node2" presStyleIdx="2" presStyleCnt="3">
        <dgm:presLayoutVars>
          <dgm:chPref val="3"/>
        </dgm:presLayoutVars>
      </dgm:prSet>
      <dgm:spPr/>
    </dgm:pt>
    <dgm:pt modelId="{397BA81A-4817-48F8-B8B8-3C7A0A8A884C}" type="pres">
      <dgm:prSet presAssocID="{D9251225-3D69-431A-AE58-32F13D5EDE55}" presName="level3hierChild" presStyleCnt="0"/>
      <dgm:spPr/>
    </dgm:pt>
    <dgm:pt modelId="{C0AB1612-1C54-404C-911E-263A39345F88}" type="pres">
      <dgm:prSet presAssocID="{8F5BDA4F-7A0A-4DDB-AC8C-9BAB70E29690}" presName="conn2-1" presStyleLbl="parChTrans1D3" presStyleIdx="5" presStyleCnt="6"/>
      <dgm:spPr/>
    </dgm:pt>
    <dgm:pt modelId="{91477C54-95E5-4247-B4D6-52FEB5AF2F5F}" type="pres">
      <dgm:prSet presAssocID="{8F5BDA4F-7A0A-4DDB-AC8C-9BAB70E29690}" presName="connTx" presStyleLbl="parChTrans1D3" presStyleIdx="5" presStyleCnt="6"/>
      <dgm:spPr/>
    </dgm:pt>
    <dgm:pt modelId="{E163EDCB-2487-4646-8059-CD94E69FC010}" type="pres">
      <dgm:prSet presAssocID="{B9186EBF-A0DF-4307-84B9-6267B3B134A2}" presName="root2" presStyleCnt="0"/>
      <dgm:spPr/>
    </dgm:pt>
    <dgm:pt modelId="{22896D23-35F4-4FF2-8CB6-BD2B1526EBF3}" type="pres">
      <dgm:prSet presAssocID="{B9186EBF-A0DF-4307-84B9-6267B3B134A2}" presName="LevelTwoTextNode" presStyleLbl="node3" presStyleIdx="5" presStyleCnt="6">
        <dgm:presLayoutVars>
          <dgm:chPref val="3"/>
        </dgm:presLayoutVars>
      </dgm:prSet>
      <dgm:spPr/>
    </dgm:pt>
    <dgm:pt modelId="{132B44F5-A51E-4F84-9708-6F81CCA97E6A}" type="pres">
      <dgm:prSet presAssocID="{B9186EBF-A0DF-4307-84B9-6267B3B134A2}" presName="level3hierChild" presStyleCnt="0"/>
      <dgm:spPr/>
    </dgm:pt>
  </dgm:ptLst>
  <dgm:cxnLst>
    <dgm:cxn modelId="{B90E4B17-D90F-4639-8D13-EBCC952E1C1C}" type="presOf" srcId="{C7B6A0E9-1551-4B7D-BD04-A796A25EC64D}" destId="{587E72C0-7C23-46D3-A0CD-EC498D0DBD37}" srcOrd="0" destOrd="0" presId="urn:microsoft.com/office/officeart/2008/layout/HorizontalMultiLevelHierarchy"/>
    <dgm:cxn modelId="{B343A81B-B60E-4C8E-863A-FB20D879E48B}" type="presOf" srcId="{F7CF0782-C1B7-4214-B678-E590A5168C7B}" destId="{9AD1CED6-B105-4328-93F1-7872EBE72B04}" srcOrd="0" destOrd="0" presId="urn:microsoft.com/office/officeart/2008/layout/HorizontalMultiLevelHierarchy"/>
    <dgm:cxn modelId="{F088AD20-7FA0-499B-95E7-A9FE5A436346}" type="presOf" srcId="{4948F472-8CB2-42CB-978A-E2465F0DAFAD}" destId="{A5BDDE4A-C726-4E4E-AE24-1A91C385BE38}" srcOrd="0" destOrd="0" presId="urn:microsoft.com/office/officeart/2008/layout/HorizontalMultiLevelHierarchy"/>
    <dgm:cxn modelId="{1C33A324-F688-472C-B1F3-5758519827F8}" type="presOf" srcId="{B2370660-6B49-49B0-8378-0CAA6BAF0AE2}" destId="{45DD02CC-70D8-46B2-B13C-5E0B427D5D5B}" srcOrd="1" destOrd="0" presId="urn:microsoft.com/office/officeart/2008/layout/HorizontalMultiLevelHierarchy"/>
    <dgm:cxn modelId="{3142EF24-446D-4B6F-9E64-AE83515C6712}" srcId="{F7CF0782-C1B7-4214-B678-E590A5168C7B}" destId="{E0E00F7B-00AA-41EC-8A7B-8DD9579E498E}" srcOrd="0" destOrd="0" parTransId="{7EAB805D-75D5-400A-A983-EC6CE4C44E11}" sibTransId="{8A3B6983-F88D-494C-8C41-890CED49A7F1}"/>
    <dgm:cxn modelId="{38904A33-6351-4466-BAB2-542FCB8E4C6C}" type="presOf" srcId="{D6B4A061-FB3E-419C-96E2-7D667F062090}" destId="{0A4BD4E2-9E9E-456E-9FB6-7CA9AB6E9B10}" srcOrd="0" destOrd="0" presId="urn:microsoft.com/office/officeart/2008/layout/HorizontalMultiLevelHierarchy"/>
    <dgm:cxn modelId="{28D79B36-22AF-4E1E-8640-062D4AD4B922}" type="presOf" srcId="{35CBDA9F-2726-46A5-8D90-DCB66D28DD20}" destId="{4A1FB44C-11BD-448A-9E0B-A4FFE0609562}" srcOrd="0" destOrd="0" presId="urn:microsoft.com/office/officeart/2008/layout/HorizontalMultiLevelHierarchy"/>
    <dgm:cxn modelId="{9A24665C-B381-476A-8227-73B33BAD4965}" type="presOf" srcId="{8F5BDA4F-7A0A-4DDB-AC8C-9BAB70E29690}" destId="{91477C54-95E5-4247-B4D6-52FEB5AF2F5F}" srcOrd="1" destOrd="0" presId="urn:microsoft.com/office/officeart/2008/layout/HorizontalMultiLevelHierarchy"/>
    <dgm:cxn modelId="{F22CDB64-9B74-41CC-913E-D4044874F0AA}" type="presOf" srcId="{D6B4A061-FB3E-419C-96E2-7D667F062090}" destId="{65DBDB0C-173A-4FA7-80EC-B9FA6809ED4B}" srcOrd="1" destOrd="0" presId="urn:microsoft.com/office/officeart/2008/layout/HorizontalMultiLevelHierarchy"/>
    <dgm:cxn modelId="{055AF364-5A36-4EF0-9CA7-7DF19A85C28F}" type="presOf" srcId="{2E302C61-0256-440E-94AB-5D133D037F2A}" destId="{2BFB4B37-6F67-4229-8256-AC6A8857EED3}" srcOrd="0" destOrd="0" presId="urn:microsoft.com/office/officeart/2008/layout/HorizontalMultiLevelHierarchy"/>
    <dgm:cxn modelId="{F638A049-579D-42BC-BD38-5EA94B59A4D1}" srcId="{C6AE802E-8F8C-44B8-8BCB-D0EFAE51C347}" destId="{F7CF0782-C1B7-4214-B678-E590A5168C7B}" srcOrd="1" destOrd="0" parTransId="{D6B4A061-FB3E-419C-96E2-7D667F062090}" sibTransId="{56E79C3D-3D4A-4F56-B1D7-081FB0C3DAF6}"/>
    <dgm:cxn modelId="{16CD8B6A-7DAE-4818-A48B-3CFA904E4DAF}" type="presOf" srcId="{8BF5C2A2-35BA-425D-87D5-E6E3A3D79D02}" destId="{53F96AF8-45FA-45D0-93B4-4217D5780FCE}" srcOrd="1" destOrd="0" presId="urn:microsoft.com/office/officeart/2008/layout/HorizontalMultiLevelHierarchy"/>
    <dgm:cxn modelId="{0963506C-0F19-479B-9712-C14E5EF9782D}" srcId="{66370FA0-DE08-488C-8C9B-C8279B647FA0}" destId="{6DFC0280-5837-4BFE-BF78-4E70FDD40FA1}" srcOrd="1" destOrd="0" parTransId="{2E302C61-0256-440E-94AB-5D133D037F2A}" sibTransId="{FECA9D73-FF59-4C43-AEAF-BB96538A0287}"/>
    <dgm:cxn modelId="{77E5AF4C-4DFA-42ED-AA31-69C12675FEA1}" type="presOf" srcId="{E0E00F7B-00AA-41EC-8A7B-8DD9579E498E}" destId="{9CC6A371-219B-451B-8A75-66E6DC56BFB6}" srcOrd="0" destOrd="0" presId="urn:microsoft.com/office/officeart/2008/layout/HorizontalMultiLevelHierarchy"/>
    <dgm:cxn modelId="{71512C6F-1372-4492-A873-B3DF5FDA33B4}" type="presOf" srcId="{8BF5C2A2-35BA-425D-87D5-E6E3A3D79D02}" destId="{E535F925-A7DC-4C7E-B05C-FDBB3F04D5A1}" srcOrd="0" destOrd="0" presId="urn:microsoft.com/office/officeart/2008/layout/HorizontalMultiLevelHierarchy"/>
    <dgm:cxn modelId="{FD708370-1D00-40D3-9B22-515CD660A57A}" type="presOf" srcId="{AEAF8277-1A50-4908-8DCB-F3A3C23C699C}" destId="{1DB09F35-262B-4608-B3C2-61CAA9846CB6}" srcOrd="0" destOrd="0" presId="urn:microsoft.com/office/officeart/2008/layout/HorizontalMultiLevelHierarchy"/>
    <dgm:cxn modelId="{B307C650-16BB-470C-8DFD-70301DB67629}" type="presOf" srcId="{D9251225-3D69-431A-AE58-32F13D5EDE55}" destId="{BD6BED66-990E-47BD-92EE-CF365D1A5327}" srcOrd="0" destOrd="0" presId="urn:microsoft.com/office/officeart/2008/layout/HorizontalMultiLevelHierarchy"/>
    <dgm:cxn modelId="{26F91852-0DE0-4B3C-9CEA-D9E59BB94C99}" type="presOf" srcId="{5D8867C3-652A-4FC7-8884-EC888E70A03E}" destId="{8114E3DE-1B86-4C24-A3C5-3F341EA15A15}" srcOrd="1" destOrd="0" presId="urn:microsoft.com/office/officeart/2008/layout/HorizontalMultiLevelHierarchy"/>
    <dgm:cxn modelId="{C557BB52-F32C-4AA2-8744-20F04F14DBD4}" type="presOf" srcId="{7EAB805D-75D5-400A-A983-EC6CE4C44E11}" destId="{824F3C35-68B7-40AC-A59E-C5AB29D070C2}" srcOrd="1" destOrd="0" presId="urn:microsoft.com/office/officeart/2008/layout/HorizontalMultiLevelHierarchy"/>
    <dgm:cxn modelId="{EB975578-5736-4463-BADB-74FA79DB2C22}" type="presOf" srcId="{B2370660-6B49-49B0-8378-0CAA6BAF0AE2}" destId="{DCFC20FD-5A53-4750-B98D-6C3DC11225B9}" srcOrd="0" destOrd="0" presId="urn:microsoft.com/office/officeart/2008/layout/HorizontalMultiLevelHierarchy"/>
    <dgm:cxn modelId="{2AD37179-0559-4AF9-A5B4-58DC934B5AD3}" srcId="{66370FA0-DE08-488C-8C9B-C8279B647FA0}" destId="{C7B6A0E9-1551-4B7D-BD04-A796A25EC64D}" srcOrd="0" destOrd="0" parTransId="{E7ADDC30-0AC5-486F-BE89-8096A56CDD15}" sibTransId="{08216002-1A5A-47DC-A847-E255F9F1490F}"/>
    <dgm:cxn modelId="{6A565287-E4C1-41F9-AC01-8B0170760E24}" srcId="{F7CF0782-C1B7-4214-B678-E590A5168C7B}" destId="{BA7FF3C4-BD4A-4E31-A311-D0D8F2F54F8C}" srcOrd="1" destOrd="0" parTransId="{B2370660-6B49-49B0-8378-0CAA6BAF0AE2}" sibTransId="{9BFF63F4-4A97-4385-8C98-902C5D96C03E}"/>
    <dgm:cxn modelId="{8466CF8B-7956-4BB1-94AD-BF299A1FC4CE}" type="presOf" srcId="{B9186EBF-A0DF-4307-84B9-6267B3B134A2}" destId="{22896D23-35F4-4FF2-8CB6-BD2B1526EBF3}" srcOrd="0" destOrd="0" presId="urn:microsoft.com/office/officeart/2008/layout/HorizontalMultiLevelHierarchy"/>
    <dgm:cxn modelId="{059B538C-1D10-4C7C-B1D3-B90C4DBD85A3}" srcId="{C6AE802E-8F8C-44B8-8BCB-D0EFAE51C347}" destId="{66370FA0-DE08-488C-8C9B-C8279B647FA0}" srcOrd="0" destOrd="0" parTransId="{8BF5C2A2-35BA-425D-87D5-E6E3A3D79D02}" sibTransId="{D07EF258-377D-429E-B30B-1B56E2E07E40}"/>
    <dgm:cxn modelId="{073B2397-B57D-43A6-AA17-9556142DE576}" type="presOf" srcId="{BA7FF3C4-BD4A-4E31-A311-D0D8F2F54F8C}" destId="{DF18037A-3AC6-4EE0-8897-F508586473B9}" srcOrd="0" destOrd="0" presId="urn:microsoft.com/office/officeart/2008/layout/HorizontalMultiLevelHierarchy"/>
    <dgm:cxn modelId="{E66E6D9D-A8F1-47B2-899E-C3B73139D21C}" srcId="{AEAF8277-1A50-4908-8DCB-F3A3C23C699C}" destId="{C6AE802E-8F8C-44B8-8BCB-D0EFAE51C347}" srcOrd="0" destOrd="0" parTransId="{2CC05A71-4296-4DB0-92EE-096E5537C9FC}" sibTransId="{592F99FF-46EB-4467-AE37-915AE36B1561}"/>
    <dgm:cxn modelId="{395802AB-F2B6-45B2-9803-F9FA4F0A74CC}" type="presOf" srcId="{8F5BDA4F-7A0A-4DDB-AC8C-9BAB70E29690}" destId="{C0AB1612-1C54-404C-911E-263A39345F88}" srcOrd="0" destOrd="0" presId="urn:microsoft.com/office/officeart/2008/layout/HorizontalMultiLevelHierarchy"/>
    <dgm:cxn modelId="{BFEB37AE-66BE-4CB7-934A-39A4B2EEBBF5}" type="presOf" srcId="{C6AE802E-8F8C-44B8-8BCB-D0EFAE51C347}" destId="{9CAC32D3-432F-4099-B3BC-B1C72D094323}" srcOrd="0" destOrd="0" presId="urn:microsoft.com/office/officeart/2008/layout/HorizontalMultiLevelHierarchy"/>
    <dgm:cxn modelId="{50A302B0-0A59-4EB1-B4FF-DBE91B00598C}" srcId="{D9251225-3D69-431A-AE58-32F13D5EDE55}" destId="{B9186EBF-A0DF-4307-84B9-6267B3B134A2}" srcOrd="0" destOrd="0" parTransId="{8F5BDA4F-7A0A-4DDB-AC8C-9BAB70E29690}" sibTransId="{332BF27C-7B45-41EE-8C10-894029F0932A}"/>
    <dgm:cxn modelId="{7D5A3FB7-D2C0-4254-AC80-17ECB31BBCE4}" type="presOf" srcId="{5D8867C3-652A-4FC7-8884-EC888E70A03E}" destId="{9B025C66-40E3-4568-AED2-18DF638D2BD6}" srcOrd="0" destOrd="0" presId="urn:microsoft.com/office/officeart/2008/layout/HorizontalMultiLevelHierarchy"/>
    <dgm:cxn modelId="{6560B5B7-FC60-4EA9-91DD-14E586E66EAD}" type="presOf" srcId="{66370FA0-DE08-488C-8C9B-C8279B647FA0}" destId="{F013D862-75A6-4246-B186-A53B91088E81}" srcOrd="0" destOrd="0" presId="urn:microsoft.com/office/officeart/2008/layout/HorizontalMultiLevelHierarchy"/>
    <dgm:cxn modelId="{390103BC-3FCA-4842-92D2-2ECC6C2F222C}" type="presOf" srcId="{E7ADDC30-0AC5-486F-BE89-8096A56CDD15}" destId="{EDE7BE97-F4BD-4642-A888-1C465DD830A6}" srcOrd="0" destOrd="0" presId="urn:microsoft.com/office/officeart/2008/layout/HorizontalMultiLevelHierarchy"/>
    <dgm:cxn modelId="{3BF357C0-79C3-4E26-8AAF-AB8CF1F3F9DB}" type="presOf" srcId="{2E302C61-0256-440E-94AB-5D133D037F2A}" destId="{A131EC89-08A1-4E02-B631-6F828DF5BC66}" srcOrd="1" destOrd="0" presId="urn:microsoft.com/office/officeart/2008/layout/HorizontalMultiLevelHierarchy"/>
    <dgm:cxn modelId="{860251C1-8180-4D10-A5F4-D3432B95BDBE}" srcId="{F7CF0782-C1B7-4214-B678-E590A5168C7B}" destId="{35CBDA9F-2726-46A5-8D90-DCB66D28DD20}" srcOrd="2" destOrd="0" parTransId="{5D8867C3-652A-4FC7-8884-EC888E70A03E}" sibTransId="{94665F70-B19F-4F13-BA3F-C0A4D257BA8C}"/>
    <dgm:cxn modelId="{A157A8CC-047C-4533-8D84-E0E3CBE2843B}" type="presOf" srcId="{6DFC0280-5837-4BFE-BF78-4E70FDD40FA1}" destId="{5E8ED232-C633-4793-B145-7427FD0031AA}" srcOrd="0" destOrd="0" presId="urn:microsoft.com/office/officeart/2008/layout/HorizontalMultiLevelHierarchy"/>
    <dgm:cxn modelId="{6CCDE8CE-25FE-47FD-ABD9-82FF9E435108}" srcId="{C6AE802E-8F8C-44B8-8BCB-D0EFAE51C347}" destId="{D9251225-3D69-431A-AE58-32F13D5EDE55}" srcOrd="2" destOrd="0" parTransId="{4948F472-8CB2-42CB-978A-E2465F0DAFAD}" sibTransId="{21DB064C-0E0A-40E1-88EC-3FC79C53C58A}"/>
    <dgm:cxn modelId="{AAAB7CDD-432C-403A-AB1D-D11E1816B47B}" type="presOf" srcId="{E7ADDC30-0AC5-486F-BE89-8096A56CDD15}" destId="{94A3A525-2429-47D5-BA61-3166D34ABC15}" srcOrd="1" destOrd="0" presId="urn:microsoft.com/office/officeart/2008/layout/HorizontalMultiLevelHierarchy"/>
    <dgm:cxn modelId="{ABFF77FB-F609-4F85-ABC8-B1E4A52FC9F7}" type="presOf" srcId="{4948F472-8CB2-42CB-978A-E2465F0DAFAD}" destId="{154FECC6-091E-4FCB-A364-3F9153F4B4CB}" srcOrd="1" destOrd="0" presId="urn:microsoft.com/office/officeart/2008/layout/HorizontalMultiLevelHierarchy"/>
    <dgm:cxn modelId="{B5A839FE-A97E-49FB-ACAB-C44A7B4CA7BA}" type="presOf" srcId="{7EAB805D-75D5-400A-A983-EC6CE4C44E11}" destId="{6E0D67B8-96B7-44F6-8C00-DC6DAD99DB76}" srcOrd="0" destOrd="0" presId="urn:microsoft.com/office/officeart/2008/layout/HorizontalMultiLevelHierarchy"/>
    <dgm:cxn modelId="{1BD300AA-29ED-4802-89AC-38919580B19D}" type="presParOf" srcId="{1DB09F35-262B-4608-B3C2-61CAA9846CB6}" destId="{E4C4862B-37C4-4317-92D7-4CF3E6788B3E}" srcOrd="0" destOrd="0" presId="urn:microsoft.com/office/officeart/2008/layout/HorizontalMultiLevelHierarchy"/>
    <dgm:cxn modelId="{74E99456-4D8E-40EE-A3F1-51DFF57E1CE3}" type="presParOf" srcId="{E4C4862B-37C4-4317-92D7-4CF3E6788B3E}" destId="{9CAC32D3-432F-4099-B3BC-B1C72D094323}" srcOrd="0" destOrd="0" presId="urn:microsoft.com/office/officeart/2008/layout/HorizontalMultiLevelHierarchy"/>
    <dgm:cxn modelId="{BEE5AA7C-990F-4E35-941C-715E9F9F030C}" type="presParOf" srcId="{E4C4862B-37C4-4317-92D7-4CF3E6788B3E}" destId="{2E4E7E86-4698-4011-9E8F-284B074FCD49}" srcOrd="1" destOrd="0" presId="urn:microsoft.com/office/officeart/2008/layout/HorizontalMultiLevelHierarchy"/>
    <dgm:cxn modelId="{23765DE4-4D90-4328-AEFD-19DAD5BF0DA7}" type="presParOf" srcId="{2E4E7E86-4698-4011-9E8F-284B074FCD49}" destId="{E535F925-A7DC-4C7E-B05C-FDBB3F04D5A1}" srcOrd="0" destOrd="0" presId="urn:microsoft.com/office/officeart/2008/layout/HorizontalMultiLevelHierarchy"/>
    <dgm:cxn modelId="{F4D727EA-99E2-4D9F-9E7A-B42336F7EBE7}" type="presParOf" srcId="{E535F925-A7DC-4C7E-B05C-FDBB3F04D5A1}" destId="{53F96AF8-45FA-45D0-93B4-4217D5780FCE}" srcOrd="0" destOrd="0" presId="urn:microsoft.com/office/officeart/2008/layout/HorizontalMultiLevelHierarchy"/>
    <dgm:cxn modelId="{16C355F1-2E38-4127-A0B7-35F35A2DC65F}" type="presParOf" srcId="{2E4E7E86-4698-4011-9E8F-284B074FCD49}" destId="{13D31EF6-8ED6-4F24-AD69-DCB608A4CB55}" srcOrd="1" destOrd="0" presId="urn:microsoft.com/office/officeart/2008/layout/HorizontalMultiLevelHierarchy"/>
    <dgm:cxn modelId="{A6B5FAA7-7C47-414B-9657-404F0082694A}" type="presParOf" srcId="{13D31EF6-8ED6-4F24-AD69-DCB608A4CB55}" destId="{F013D862-75A6-4246-B186-A53B91088E81}" srcOrd="0" destOrd="0" presId="urn:microsoft.com/office/officeart/2008/layout/HorizontalMultiLevelHierarchy"/>
    <dgm:cxn modelId="{E08C24C7-2C1C-4B33-8A8A-52C949557E42}" type="presParOf" srcId="{13D31EF6-8ED6-4F24-AD69-DCB608A4CB55}" destId="{30FD97A1-6BB1-4C0F-80BC-4EA204D1D4C1}" srcOrd="1" destOrd="0" presId="urn:microsoft.com/office/officeart/2008/layout/HorizontalMultiLevelHierarchy"/>
    <dgm:cxn modelId="{CEF17B5A-43A3-41A2-B578-185F97283B6E}" type="presParOf" srcId="{30FD97A1-6BB1-4C0F-80BC-4EA204D1D4C1}" destId="{EDE7BE97-F4BD-4642-A888-1C465DD830A6}" srcOrd="0" destOrd="0" presId="urn:microsoft.com/office/officeart/2008/layout/HorizontalMultiLevelHierarchy"/>
    <dgm:cxn modelId="{D1987254-EEA9-4F68-89F1-4F76D8CBE646}" type="presParOf" srcId="{EDE7BE97-F4BD-4642-A888-1C465DD830A6}" destId="{94A3A525-2429-47D5-BA61-3166D34ABC15}" srcOrd="0" destOrd="0" presId="urn:microsoft.com/office/officeart/2008/layout/HorizontalMultiLevelHierarchy"/>
    <dgm:cxn modelId="{5B1638E0-69B0-4550-B93A-6B1BF811E4E7}" type="presParOf" srcId="{30FD97A1-6BB1-4C0F-80BC-4EA204D1D4C1}" destId="{EAC9C6F6-A061-4A24-8E27-BFE68026A67F}" srcOrd="1" destOrd="0" presId="urn:microsoft.com/office/officeart/2008/layout/HorizontalMultiLevelHierarchy"/>
    <dgm:cxn modelId="{0BB25491-425A-4FC4-90D2-071046B5A402}" type="presParOf" srcId="{EAC9C6F6-A061-4A24-8E27-BFE68026A67F}" destId="{587E72C0-7C23-46D3-A0CD-EC498D0DBD37}" srcOrd="0" destOrd="0" presId="urn:microsoft.com/office/officeart/2008/layout/HorizontalMultiLevelHierarchy"/>
    <dgm:cxn modelId="{9A2FA727-29F9-46F0-A465-90640EC85EDA}" type="presParOf" srcId="{EAC9C6F6-A061-4A24-8E27-BFE68026A67F}" destId="{22394640-8116-47E0-BF7B-9BA34E50B7A0}" srcOrd="1" destOrd="0" presId="urn:microsoft.com/office/officeart/2008/layout/HorizontalMultiLevelHierarchy"/>
    <dgm:cxn modelId="{F3EE2599-184B-4F00-9FF6-A93FEBFCD928}" type="presParOf" srcId="{30FD97A1-6BB1-4C0F-80BC-4EA204D1D4C1}" destId="{2BFB4B37-6F67-4229-8256-AC6A8857EED3}" srcOrd="2" destOrd="0" presId="urn:microsoft.com/office/officeart/2008/layout/HorizontalMultiLevelHierarchy"/>
    <dgm:cxn modelId="{8480BA9E-64AD-437D-A169-8F96DABDE501}" type="presParOf" srcId="{2BFB4B37-6F67-4229-8256-AC6A8857EED3}" destId="{A131EC89-08A1-4E02-B631-6F828DF5BC66}" srcOrd="0" destOrd="0" presId="urn:microsoft.com/office/officeart/2008/layout/HorizontalMultiLevelHierarchy"/>
    <dgm:cxn modelId="{1C3AB782-770B-4362-8B91-2283D02EB86D}" type="presParOf" srcId="{30FD97A1-6BB1-4C0F-80BC-4EA204D1D4C1}" destId="{C43E8CBD-6332-4522-8A91-D99D57257519}" srcOrd="3" destOrd="0" presId="urn:microsoft.com/office/officeart/2008/layout/HorizontalMultiLevelHierarchy"/>
    <dgm:cxn modelId="{B1726B97-8D45-4F8C-BD9B-F38C6AC81BF0}" type="presParOf" srcId="{C43E8CBD-6332-4522-8A91-D99D57257519}" destId="{5E8ED232-C633-4793-B145-7427FD0031AA}" srcOrd="0" destOrd="0" presId="urn:microsoft.com/office/officeart/2008/layout/HorizontalMultiLevelHierarchy"/>
    <dgm:cxn modelId="{93451E30-FF8B-4E32-B7E7-EF845324D1E5}" type="presParOf" srcId="{C43E8CBD-6332-4522-8A91-D99D57257519}" destId="{CA5B5447-C690-4992-A9DD-0231B8707DD2}" srcOrd="1" destOrd="0" presId="urn:microsoft.com/office/officeart/2008/layout/HorizontalMultiLevelHierarchy"/>
    <dgm:cxn modelId="{DC099127-4914-4A41-8582-D42767C2EBBE}" type="presParOf" srcId="{2E4E7E86-4698-4011-9E8F-284B074FCD49}" destId="{0A4BD4E2-9E9E-456E-9FB6-7CA9AB6E9B10}" srcOrd="2" destOrd="0" presId="urn:microsoft.com/office/officeart/2008/layout/HorizontalMultiLevelHierarchy"/>
    <dgm:cxn modelId="{3D1E8389-1B29-4375-AD23-173535CDF7D5}" type="presParOf" srcId="{0A4BD4E2-9E9E-456E-9FB6-7CA9AB6E9B10}" destId="{65DBDB0C-173A-4FA7-80EC-B9FA6809ED4B}" srcOrd="0" destOrd="0" presId="urn:microsoft.com/office/officeart/2008/layout/HorizontalMultiLevelHierarchy"/>
    <dgm:cxn modelId="{70AEEFEF-7831-4DC6-A72F-0EA6CAE8D32F}" type="presParOf" srcId="{2E4E7E86-4698-4011-9E8F-284B074FCD49}" destId="{F64DF4D5-EF3B-4516-98FB-6A53062443F6}" srcOrd="3" destOrd="0" presId="urn:microsoft.com/office/officeart/2008/layout/HorizontalMultiLevelHierarchy"/>
    <dgm:cxn modelId="{FD2A802A-AAEA-4A6E-85C2-9F993F798EDC}" type="presParOf" srcId="{F64DF4D5-EF3B-4516-98FB-6A53062443F6}" destId="{9AD1CED6-B105-4328-93F1-7872EBE72B04}" srcOrd="0" destOrd="0" presId="urn:microsoft.com/office/officeart/2008/layout/HorizontalMultiLevelHierarchy"/>
    <dgm:cxn modelId="{CBA618A4-A571-43EB-82AA-F0CBD09A3EA6}" type="presParOf" srcId="{F64DF4D5-EF3B-4516-98FB-6A53062443F6}" destId="{9E2869A0-7ACA-477D-988C-DCC1C08556D2}" srcOrd="1" destOrd="0" presId="urn:microsoft.com/office/officeart/2008/layout/HorizontalMultiLevelHierarchy"/>
    <dgm:cxn modelId="{E9E945B0-F53A-4A0E-8350-14DF29F30BB2}" type="presParOf" srcId="{9E2869A0-7ACA-477D-988C-DCC1C08556D2}" destId="{6E0D67B8-96B7-44F6-8C00-DC6DAD99DB76}" srcOrd="0" destOrd="0" presId="urn:microsoft.com/office/officeart/2008/layout/HorizontalMultiLevelHierarchy"/>
    <dgm:cxn modelId="{FF92356D-3240-4378-A104-2B2DE4352ED6}" type="presParOf" srcId="{6E0D67B8-96B7-44F6-8C00-DC6DAD99DB76}" destId="{824F3C35-68B7-40AC-A59E-C5AB29D070C2}" srcOrd="0" destOrd="0" presId="urn:microsoft.com/office/officeart/2008/layout/HorizontalMultiLevelHierarchy"/>
    <dgm:cxn modelId="{110D3042-B0BB-41C7-8010-8D9DB44CC629}" type="presParOf" srcId="{9E2869A0-7ACA-477D-988C-DCC1C08556D2}" destId="{D0DE3E63-245E-454F-A902-34329686FFC2}" srcOrd="1" destOrd="0" presId="urn:microsoft.com/office/officeart/2008/layout/HorizontalMultiLevelHierarchy"/>
    <dgm:cxn modelId="{0B07B048-ED46-4CD9-A324-242F5A808BB2}" type="presParOf" srcId="{D0DE3E63-245E-454F-A902-34329686FFC2}" destId="{9CC6A371-219B-451B-8A75-66E6DC56BFB6}" srcOrd="0" destOrd="0" presId="urn:microsoft.com/office/officeart/2008/layout/HorizontalMultiLevelHierarchy"/>
    <dgm:cxn modelId="{757BA1C8-975A-4A37-876C-256E6E7DCE40}" type="presParOf" srcId="{D0DE3E63-245E-454F-A902-34329686FFC2}" destId="{C23EDF5E-0B72-4A13-B0DD-B646049F4F49}" srcOrd="1" destOrd="0" presId="urn:microsoft.com/office/officeart/2008/layout/HorizontalMultiLevelHierarchy"/>
    <dgm:cxn modelId="{61D51F7D-D9F4-46D2-B290-717D8E68570D}" type="presParOf" srcId="{9E2869A0-7ACA-477D-988C-DCC1C08556D2}" destId="{DCFC20FD-5A53-4750-B98D-6C3DC11225B9}" srcOrd="2" destOrd="0" presId="urn:microsoft.com/office/officeart/2008/layout/HorizontalMultiLevelHierarchy"/>
    <dgm:cxn modelId="{E2748BDF-4C05-4225-8F6A-F4E843C02FEE}" type="presParOf" srcId="{DCFC20FD-5A53-4750-B98D-6C3DC11225B9}" destId="{45DD02CC-70D8-46B2-B13C-5E0B427D5D5B}" srcOrd="0" destOrd="0" presId="urn:microsoft.com/office/officeart/2008/layout/HorizontalMultiLevelHierarchy"/>
    <dgm:cxn modelId="{CD523178-0A60-4966-A7C0-1FE2ED80A22E}" type="presParOf" srcId="{9E2869A0-7ACA-477D-988C-DCC1C08556D2}" destId="{54B82056-F137-43AA-9F4B-FB8A665367D3}" srcOrd="3" destOrd="0" presId="urn:microsoft.com/office/officeart/2008/layout/HorizontalMultiLevelHierarchy"/>
    <dgm:cxn modelId="{DEA8237B-E9B4-45AF-9F6B-FBE208136DBA}" type="presParOf" srcId="{54B82056-F137-43AA-9F4B-FB8A665367D3}" destId="{DF18037A-3AC6-4EE0-8897-F508586473B9}" srcOrd="0" destOrd="0" presId="urn:microsoft.com/office/officeart/2008/layout/HorizontalMultiLevelHierarchy"/>
    <dgm:cxn modelId="{AF9D8EB6-DE1D-4A24-9DA3-2965DB45746D}" type="presParOf" srcId="{54B82056-F137-43AA-9F4B-FB8A665367D3}" destId="{77F2131D-857A-41F5-9A05-5173BCCE4FEC}" srcOrd="1" destOrd="0" presId="urn:microsoft.com/office/officeart/2008/layout/HorizontalMultiLevelHierarchy"/>
    <dgm:cxn modelId="{94E6DC69-64FF-4F87-82F0-E596C5E988C9}" type="presParOf" srcId="{9E2869A0-7ACA-477D-988C-DCC1C08556D2}" destId="{9B025C66-40E3-4568-AED2-18DF638D2BD6}" srcOrd="4" destOrd="0" presId="urn:microsoft.com/office/officeart/2008/layout/HorizontalMultiLevelHierarchy"/>
    <dgm:cxn modelId="{C079BE3A-5DDA-4A95-B60C-4214BFF7B3A9}" type="presParOf" srcId="{9B025C66-40E3-4568-AED2-18DF638D2BD6}" destId="{8114E3DE-1B86-4C24-A3C5-3F341EA15A15}" srcOrd="0" destOrd="0" presId="urn:microsoft.com/office/officeart/2008/layout/HorizontalMultiLevelHierarchy"/>
    <dgm:cxn modelId="{D53BE89B-3760-499A-98ED-0A5F78FF270F}" type="presParOf" srcId="{9E2869A0-7ACA-477D-988C-DCC1C08556D2}" destId="{BCA54025-27D4-4FD6-B427-A4BED567301C}" srcOrd="5" destOrd="0" presId="urn:microsoft.com/office/officeart/2008/layout/HorizontalMultiLevelHierarchy"/>
    <dgm:cxn modelId="{6442C3C3-F16F-4D21-BC19-288FD9AC3C0F}" type="presParOf" srcId="{BCA54025-27D4-4FD6-B427-A4BED567301C}" destId="{4A1FB44C-11BD-448A-9E0B-A4FFE0609562}" srcOrd="0" destOrd="0" presId="urn:microsoft.com/office/officeart/2008/layout/HorizontalMultiLevelHierarchy"/>
    <dgm:cxn modelId="{8863088A-4516-4BF4-A2A4-76A83AB19057}" type="presParOf" srcId="{BCA54025-27D4-4FD6-B427-A4BED567301C}" destId="{43185925-25E3-448E-AD69-FE684E990BC2}" srcOrd="1" destOrd="0" presId="urn:microsoft.com/office/officeart/2008/layout/HorizontalMultiLevelHierarchy"/>
    <dgm:cxn modelId="{FEA35FA1-6B51-46A0-BE5E-D6205F98B92F}" type="presParOf" srcId="{2E4E7E86-4698-4011-9E8F-284B074FCD49}" destId="{A5BDDE4A-C726-4E4E-AE24-1A91C385BE38}" srcOrd="4" destOrd="0" presId="urn:microsoft.com/office/officeart/2008/layout/HorizontalMultiLevelHierarchy"/>
    <dgm:cxn modelId="{BF886AFB-C516-4B16-80DD-620C2CF3884C}" type="presParOf" srcId="{A5BDDE4A-C726-4E4E-AE24-1A91C385BE38}" destId="{154FECC6-091E-4FCB-A364-3F9153F4B4CB}" srcOrd="0" destOrd="0" presId="urn:microsoft.com/office/officeart/2008/layout/HorizontalMultiLevelHierarchy"/>
    <dgm:cxn modelId="{89795693-CAF3-474F-B456-6ADBDC3A81C0}" type="presParOf" srcId="{2E4E7E86-4698-4011-9E8F-284B074FCD49}" destId="{F2050F6C-FEC0-4E58-9968-C944A4E73B9C}" srcOrd="5" destOrd="0" presId="urn:microsoft.com/office/officeart/2008/layout/HorizontalMultiLevelHierarchy"/>
    <dgm:cxn modelId="{EC074A12-6A01-4C6C-A5B6-84EBBF0A9A89}" type="presParOf" srcId="{F2050F6C-FEC0-4E58-9968-C944A4E73B9C}" destId="{BD6BED66-990E-47BD-92EE-CF365D1A5327}" srcOrd="0" destOrd="0" presId="urn:microsoft.com/office/officeart/2008/layout/HorizontalMultiLevelHierarchy"/>
    <dgm:cxn modelId="{C68A2277-AFA1-46AA-99C5-4D43AD403FB0}" type="presParOf" srcId="{F2050F6C-FEC0-4E58-9968-C944A4E73B9C}" destId="{397BA81A-4817-48F8-B8B8-3C7A0A8A884C}" srcOrd="1" destOrd="0" presId="urn:microsoft.com/office/officeart/2008/layout/HorizontalMultiLevelHierarchy"/>
    <dgm:cxn modelId="{E0AF9AC6-82AD-46F4-9036-FF1455C69250}" type="presParOf" srcId="{397BA81A-4817-48F8-B8B8-3C7A0A8A884C}" destId="{C0AB1612-1C54-404C-911E-263A39345F88}" srcOrd="0" destOrd="0" presId="urn:microsoft.com/office/officeart/2008/layout/HorizontalMultiLevelHierarchy"/>
    <dgm:cxn modelId="{BD989AAF-2A54-455C-B0FB-BDF2A148EF27}" type="presParOf" srcId="{C0AB1612-1C54-404C-911E-263A39345F88}" destId="{91477C54-95E5-4247-B4D6-52FEB5AF2F5F}" srcOrd="0" destOrd="0" presId="urn:microsoft.com/office/officeart/2008/layout/HorizontalMultiLevelHierarchy"/>
    <dgm:cxn modelId="{60576A71-F791-436A-847C-0E90A2A7C576}" type="presParOf" srcId="{397BA81A-4817-48F8-B8B8-3C7A0A8A884C}" destId="{E163EDCB-2487-4646-8059-CD94E69FC010}" srcOrd="1" destOrd="0" presId="urn:microsoft.com/office/officeart/2008/layout/HorizontalMultiLevelHierarchy"/>
    <dgm:cxn modelId="{BCFD93AE-D2E6-401D-B3C0-BCCEF1CAE51F}" type="presParOf" srcId="{E163EDCB-2487-4646-8059-CD94E69FC010}" destId="{22896D23-35F4-4FF2-8CB6-BD2B1526EBF3}" srcOrd="0" destOrd="0" presId="urn:microsoft.com/office/officeart/2008/layout/HorizontalMultiLevelHierarchy"/>
    <dgm:cxn modelId="{199EE3B9-6205-4F9E-8113-5DE10D8660EB}" type="presParOf" srcId="{E163EDCB-2487-4646-8059-CD94E69FC010}" destId="{132B44F5-A51E-4F84-9708-6F81CCA97E6A}"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AF8277-1A50-4908-8DCB-F3A3C23C699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C6AE802E-8F8C-44B8-8BCB-D0EFAE51C347}">
      <dgm:prSet phldrT="[文本]" custT="1"/>
      <dgm:spPr/>
      <dgm:t>
        <a:bodyPr vert="vert"/>
        <a:lstStyle/>
        <a:p>
          <a:pPr marL="0" lvl="0" indent="0" algn="ctr" defTabSz="889000">
            <a:lnSpc>
              <a:spcPct val="90000"/>
            </a:lnSpc>
            <a:spcBef>
              <a:spcPct val="0"/>
            </a:spcBef>
            <a:spcAft>
              <a:spcPct val="35000"/>
            </a:spcAft>
            <a:buNone/>
          </a:pPr>
          <a:r>
            <a:rPr lang="zh-CN" altLang="en-US" sz="2400" kern="1200" dirty="0"/>
            <a:t>异步电动机</a:t>
          </a:r>
          <a:endParaRPr lang="en-US" altLang="zh-CN" sz="2400" kern="1200" dirty="0">
            <a:solidFill>
              <a:prstClr val="white"/>
            </a:solidFill>
            <a:latin typeface="Calibri" panose="020F0502020204030204"/>
            <a:ea typeface="等线" panose="02010600030101010101" pitchFamily="2" charset="-122"/>
            <a:cs typeface="+mn-cs"/>
          </a:endParaRPr>
        </a:p>
        <a:p>
          <a:pPr marL="0" lvl="0" algn="ctr" defTabSz="1244600">
            <a:lnSpc>
              <a:spcPct val="90000"/>
            </a:lnSpc>
            <a:spcBef>
              <a:spcPct val="0"/>
            </a:spcBef>
            <a:spcAft>
              <a:spcPct val="35000"/>
            </a:spcAft>
            <a:buNone/>
          </a:pPr>
          <a:r>
            <a:rPr lang="zh-CN" altLang="en-US" sz="2400" kern="1200" dirty="0"/>
            <a:t>主要故障</a:t>
          </a:r>
        </a:p>
      </dgm:t>
    </dgm:pt>
    <dgm:pt modelId="{2CC05A71-4296-4DB0-92EE-096E5537C9FC}" type="parTrans" cxnId="{E66E6D9D-A8F1-47B2-899E-C3B73139D21C}">
      <dgm:prSet/>
      <dgm:spPr/>
      <dgm:t>
        <a:bodyPr/>
        <a:lstStyle/>
        <a:p>
          <a:endParaRPr lang="zh-CN" altLang="en-US"/>
        </a:p>
      </dgm:t>
    </dgm:pt>
    <dgm:pt modelId="{592F99FF-46EB-4467-AE37-915AE36B1561}" type="sibTrans" cxnId="{E66E6D9D-A8F1-47B2-899E-C3B73139D21C}">
      <dgm:prSet/>
      <dgm:spPr/>
      <dgm:t>
        <a:bodyPr/>
        <a:lstStyle/>
        <a:p>
          <a:endParaRPr lang="zh-CN" altLang="en-US"/>
        </a:p>
      </dgm:t>
    </dgm:pt>
    <dgm:pt modelId="{21F95A3C-D595-47B8-839B-989140B25205}">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定子</a:t>
          </a:r>
        </a:p>
      </dgm:t>
    </dgm:pt>
    <dgm:pt modelId="{EB437867-E9DB-4732-81F0-0C1257BFBFB5}" type="parTrans" cxnId="{82FEAD28-2898-4A72-B81C-C3E203885683}">
      <dgm:prSet/>
      <dgm:spPr/>
      <dgm:t>
        <a:bodyPr/>
        <a:lstStyle/>
        <a:p>
          <a:endParaRPr lang="zh-CN" altLang="en-US"/>
        </a:p>
      </dgm:t>
    </dgm:pt>
    <dgm:pt modelId="{81974535-ED62-4D0E-844A-B742E27F499D}" type="sibTrans" cxnId="{82FEAD28-2898-4A72-B81C-C3E203885683}">
      <dgm:prSet/>
      <dgm:spPr/>
      <dgm:t>
        <a:bodyPr/>
        <a:lstStyle/>
        <a:p>
          <a:endParaRPr lang="zh-CN" altLang="en-US"/>
        </a:p>
      </dgm:t>
    </dgm:pt>
    <dgm:pt modelId="{AF862583-9F13-40BA-A32F-436C0696B289}">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转子</a:t>
          </a:r>
        </a:p>
      </dgm:t>
    </dgm:pt>
    <dgm:pt modelId="{A29979D9-0AA9-4E2D-BDF9-4A057B3CAC32}" type="parTrans" cxnId="{CD1CB70D-32A8-4E05-BDD4-8AF247BBCC2E}">
      <dgm:prSet/>
      <dgm:spPr/>
      <dgm:t>
        <a:bodyPr/>
        <a:lstStyle/>
        <a:p>
          <a:endParaRPr lang="zh-CN" altLang="en-US"/>
        </a:p>
      </dgm:t>
    </dgm:pt>
    <dgm:pt modelId="{C7C54B74-FB24-4927-9BDE-11EC1178005D}" type="sibTrans" cxnId="{CD1CB70D-32A8-4E05-BDD4-8AF247BBCC2E}">
      <dgm:prSet/>
      <dgm:spPr/>
      <dgm:t>
        <a:bodyPr/>
        <a:lstStyle/>
        <a:p>
          <a:endParaRPr lang="zh-CN" altLang="en-US"/>
        </a:p>
      </dgm:t>
    </dgm:pt>
    <dgm:pt modelId="{50BDCF80-67F9-428A-86CC-F0FE4B3DC260}">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其他</a:t>
          </a:r>
        </a:p>
      </dgm:t>
    </dgm:pt>
    <dgm:pt modelId="{5DD70B01-36D1-471E-8CD2-E9368F8B9103}" type="parTrans" cxnId="{68928468-AA80-4BCE-B54E-857D34154E99}">
      <dgm:prSet/>
      <dgm:spPr/>
      <dgm:t>
        <a:bodyPr/>
        <a:lstStyle/>
        <a:p>
          <a:endParaRPr lang="zh-CN" altLang="en-US"/>
        </a:p>
      </dgm:t>
    </dgm:pt>
    <dgm:pt modelId="{8BD678FC-1877-49D5-8DDD-C53C34110358}" type="sibTrans" cxnId="{68928468-AA80-4BCE-B54E-857D34154E99}">
      <dgm:prSet/>
      <dgm:spPr/>
      <dgm:t>
        <a:bodyPr/>
        <a:lstStyle/>
        <a:p>
          <a:endParaRPr lang="zh-CN" altLang="en-US"/>
        </a:p>
      </dgm:t>
    </dgm:pt>
    <dgm:pt modelId="{5F246773-A429-448E-BF9A-7C65728664E5}">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短路</a:t>
          </a:r>
          <a:endParaRPr lang="en-US" altLang="zh-CN" sz="2000" kern="1200" dirty="0">
            <a:solidFill>
              <a:prstClr val="white"/>
            </a:solidFill>
            <a:latin typeface="Calibri" panose="020F0502020204030204"/>
            <a:ea typeface="等线" panose="02010600030101010101" pitchFamily="2" charset="-122"/>
            <a:cs typeface="+mn-cs"/>
          </a:endParaRPr>
        </a:p>
      </dgm:t>
    </dgm:pt>
    <dgm:pt modelId="{75B0EAA3-A56A-43C1-B6E7-D58A9B4EAD1B}" type="parTrans" cxnId="{3E6E446B-46CA-4643-B0D5-B4FB8CCF60B4}">
      <dgm:prSet/>
      <dgm:spPr/>
      <dgm:t>
        <a:bodyPr/>
        <a:lstStyle/>
        <a:p>
          <a:endParaRPr lang="zh-CN" altLang="en-US"/>
        </a:p>
      </dgm:t>
    </dgm:pt>
    <dgm:pt modelId="{B61222FE-FCF7-44EB-95B1-6987E29AA959}" type="sibTrans" cxnId="{3E6E446B-46CA-4643-B0D5-B4FB8CCF60B4}">
      <dgm:prSet/>
      <dgm:spPr/>
      <dgm:t>
        <a:bodyPr/>
        <a:lstStyle/>
        <a:p>
          <a:endParaRPr lang="zh-CN" altLang="en-US"/>
        </a:p>
      </dgm:t>
    </dgm:pt>
    <dgm:pt modelId="{C9D4F1A6-D470-42EC-B465-9B50E9A7179B}">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断路</a:t>
          </a:r>
        </a:p>
      </dgm:t>
    </dgm:pt>
    <dgm:pt modelId="{C64F4BB5-3EA2-4BD7-BAD3-4D178052290E}" type="parTrans" cxnId="{73DAD5D2-7C8C-4B11-B355-4F26FDAB7C5F}">
      <dgm:prSet/>
      <dgm:spPr/>
      <dgm:t>
        <a:bodyPr/>
        <a:lstStyle/>
        <a:p>
          <a:endParaRPr lang="zh-CN" altLang="en-US"/>
        </a:p>
      </dgm:t>
    </dgm:pt>
    <dgm:pt modelId="{D512D10B-6126-44EA-9D7C-1EE733820557}" type="sibTrans" cxnId="{73DAD5D2-7C8C-4B11-B355-4F26FDAB7C5F}">
      <dgm:prSet/>
      <dgm:spPr/>
      <dgm:t>
        <a:bodyPr/>
        <a:lstStyle/>
        <a:p>
          <a:endParaRPr lang="zh-CN" altLang="en-US"/>
        </a:p>
      </dgm:t>
    </dgm:pt>
    <dgm:pt modelId="{535673FB-B59A-4692-A7C1-40978C1FDD37}">
      <dgm:prSet custT="1"/>
      <dgm:spPr/>
      <dgm:t>
        <a:bodyPr/>
        <a:lstStyle/>
        <a:p>
          <a:r>
            <a:rPr lang="zh-CN" altLang="en-US" sz="2000" dirty="0"/>
            <a:t>导条短路</a:t>
          </a:r>
        </a:p>
      </dgm:t>
    </dgm:pt>
    <dgm:pt modelId="{5414A28C-4FCD-4747-8680-E573E322ACEC}" type="parTrans" cxnId="{DC70DCBB-5594-40CF-92CF-DD90DDCB4BD8}">
      <dgm:prSet/>
      <dgm:spPr/>
      <dgm:t>
        <a:bodyPr/>
        <a:lstStyle/>
        <a:p>
          <a:endParaRPr lang="zh-CN" altLang="en-US"/>
        </a:p>
      </dgm:t>
    </dgm:pt>
    <dgm:pt modelId="{EBB51C2D-BF6A-4E3A-9737-30C150E5E0EC}" type="sibTrans" cxnId="{DC70DCBB-5594-40CF-92CF-DD90DDCB4BD8}">
      <dgm:prSet/>
      <dgm:spPr/>
      <dgm:t>
        <a:bodyPr/>
        <a:lstStyle/>
        <a:p>
          <a:endParaRPr lang="zh-CN" altLang="en-US"/>
        </a:p>
      </dgm:t>
    </dgm:pt>
    <dgm:pt modelId="{F67229AC-0BBE-4889-81E4-E6B9CA445829}">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断条故障</a:t>
          </a:r>
        </a:p>
      </dgm:t>
    </dgm:pt>
    <dgm:pt modelId="{3B79C682-9FF9-4C95-AF0B-1091CC4A42E5}" type="parTrans" cxnId="{A31BA3F8-E79A-45BF-AD0E-CECF7A4B3ACD}">
      <dgm:prSet/>
      <dgm:spPr/>
      <dgm:t>
        <a:bodyPr/>
        <a:lstStyle/>
        <a:p>
          <a:endParaRPr lang="zh-CN" altLang="en-US"/>
        </a:p>
      </dgm:t>
    </dgm:pt>
    <dgm:pt modelId="{30E1BD2B-77DB-415C-9C31-535C04AFD9CE}" type="sibTrans" cxnId="{A31BA3F8-E79A-45BF-AD0E-CECF7A4B3ACD}">
      <dgm:prSet/>
      <dgm:spPr/>
      <dgm:t>
        <a:bodyPr/>
        <a:lstStyle/>
        <a:p>
          <a:endParaRPr lang="zh-CN" altLang="en-US"/>
        </a:p>
      </dgm:t>
    </dgm:pt>
    <dgm:pt modelId="{B532C119-4D5A-41AB-998C-885B455B9712}">
      <dgm:prSet custT="1"/>
      <dgm:spPr/>
      <dgm: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绕组短路</a:t>
          </a:r>
        </a:p>
      </dgm:t>
    </dgm:pt>
    <dgm:pt modelId="{C5021D9B-BB99-4B81-9D73-42176DB1CC69}" type="parTrans" cxnId="{EC790D3D-BEB6-44BE-8EB7-DED5098E1C6C}">
      <dgm:prSet/>
      <dgm:spPr/>
      <dgm:t>
        <a:bodyPr/>
        <a:lstStyle/>
        <a:p>
          <a:endParaRPr lang="zh-CN" altLang="en-US"/>
        </a:p>
      </dgm:t>
    </dgm:pt>
    <dgm:pt modelId="{23644B9D-A947-49D3-B492-F26C907C99D7}" type="sibTrans" cxnId="{EC790D3D-BEB6-44BE-8EB7-DED5098E1C6C}">
      <dgm:prSet/>
      <dgm:spPr/>
      <dgm:t>
        <a:bodyPr/>
        <a:lstStyle/>
        <a:p>
          <a:endParaRPr lang="zh-CN" altLang="en-US"/>
        </a:p>
      </dgm:t>
    </dgm:pt>
    <dgm:pt modelId="{BA1B6076-4FCB-4A5F-849B-0F8C8FA4652B}">
      <dgm:prSet custT="1"/>
      <dgm:spPr/>
      <dgm:t>
        <a:bodyPr/>
        <a:lstStyle/>
        <a:p>
          <a:r>
            <a:rPr lang="zh-CN" altLang="en-US" sz="2000" kern="1200" dirty="0">
              <a:solidFill>
                <a:prstClr val="white"/>
              </a:solidFill>
              <a:latin typeface="Calibri" panose="020F0502020204030204"/>
              <a:ea typeface="等线" panose="02010600030101010101" pitchFamily="2" charset="-122"/>
              <a:cs typeface="+mn-cs"/>
            </a:rPr>
            <a:t>短路</a:t>
          </a:r>
        </a:p>
      </dgm:t>
    </dgm:pt>
    <dgm:pt modelId="{86ADA978-CE50-4ADA-8578-D9A4A2768739}" type="parTrans" cxnId="{31B808C4-3BF2-46AE-AE0C-BC3CE8A22126}">
      <dgm:prSet/>
      <dgm:spPr/>
      <dgm:t>
        <a:bodyPr/>
        <a:lstStyle/>
        <a:p>
          <a:endParaRPr lang="zh-CN" altLang="en-US"/>
        </a:p>
      </dgm:t>
    </dgm:pt>
    <dgm:pt modelId="{D74DD674-2CE3-49A8-9A30-4D771A64C484}" type="sibTrans" cxnId="{31B808C4-3BF2-46AE-AE0C-BC3CE8A22126}">
      <dgm:prSet/>
      <dgm:spPr/>
      <dgm:t>
        <a:bodyPr/>
        <a:lstStyle/>
        <a:p>
          <a:endParaRPr lang="zh-CN" altLang="en-US"/>
        </a:p>
      </dgm:t>
    </dgm:pt>
    <dgm:pt modelId="{81750767-4AB0-476E-8BFF-01C83B926B1D}">
      <dgm:prSet custT="1"/>
      <dgm:spPr/>
      <dgm: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气隙偏心</a:t>
          </a:r>
        </a:p>
      </dgm:t>
    </dgm:pt>
    <dgm:pt modelId="{EFB93080-1177-4B33-991A-250483405260}" type="parTrans" cxnId="{B01198E0-1408-4EF9-BBF3-05DA0A356F15}">
      <dgm:prSet/>
      <dgm:spPr/>
      <dgm:t>
        <a:bodyPr/>
        <a:lstStyle/>
        <a:p>
          <a:endParaRPr lang="zh-CN" altLang="en-US"/>
        </a:p>
      </dgm:t>
    </dgm:pt>
    <dgm:pt modelId="{52498949-7284-4EAA-A584-EBE1A1021F1E}" type="sibTrans" cxnId="{B01198E0-1408-4EF9-BBF3-05DA0A356F15}">
      <dgm:prSet/>
      <dgm:spPr/>
      <dgm:t>
        <a:bodyPr/>
        <a:lstStyle/>
        <a:p>
          <a:endParaRPr lang="zh-CN" altLang="en-US"/>
        </a:p>
      </dgm:t>
    </dgm:pt>
    <dgm:pt modelId="{F2D957E7-7519-4E33-89FE-D60B4A5D69D2}">
      <dgm:prSet custT="1"/>
      <dgm:spPr/>
      <dgm: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轴承故障</a:t>
          </a:r>
        </a:p>
      </dgm:t>
    </dgm:pt>
    <dgm:pt modelId="{A312C22A-2A6D-42C1-AC9C-210D563ECF70}" type="parTrans" cxnId="{928E21BE-4D58-4CC1-A995-4EB8E7A4977E}">
      <dgm:prSet/>
      <dgm:spPr/>
      <dgm:t>
        <a:bodyPr/>
        <a:lstStyle/>
        <a:p>
          <a:endParaRPr lang="zh-CN" altLang="en-US"/>
        </a:p>
      </dgm:t>
    </dgm:pt>
    <dgm:pt modelId="{EF9C739C-8C01-4300-81F6-385B49A2CDB7}" type="sibTrans" cxnId="{928E21BE-4D58-4CC1-A995-4EB8E7A4977E}">
      <dgm:prSet/>
      <dgm:spPr/>
      <dgm:t>
        <a:bodyPr/>
        <a:lstStyle/>
        <a:p>
          <a:endParaRPr lang="zh-CN" altLang="en-US"/>
        </a:p>
      </dgm:t>
    </dgm:pt>
    <dgm:pt modelId="{FC014A46-4322-416F-A605-2FD6D7BA2948}" type="pres">
      <dgm:prSet presAssocID="{AEAF8277-1A50-4908-8DCB-F3A3C23C699C}" presName="Name0" presStyleCnt="0">
        <dgm:presLayoutVars>
          <dgm:chPref val="1"/>
          <dgm:dir/>
          <dgm:animOne val="branch"/>
          <dgm:animLvl val="lvl"/>
          <dgm:resizeHandles val="exact"/>
        </dgm:presLayoutVars>
      </dgm:prSet>
      <dgm:spPr/>
    </dgm:pt>
    <dgm:pt modelId="{3E61C06A-DF6B-4268-9F28-44D57F046487}" type="pres">
      <dgm:prSet presAssocID="{C6AE802E-8F8C-44B8-8BCB-D0EFAE51C347}" presName="root1" presStyleCnt="0"/>
      <dgm:spPr/>
    </dgm:pt>
    <dgm:pt modelId="{F2B6C390-F89F-44AA-A760-165580CFD41F}" type="pres">
      <dgm:prSet presAssocID="{C6AE802E-8F8C-44B8-8BCB-D0EFAE51C347}" presName="LevelOneTextNode" presStyleLbl="node0" presStyleIdx="0" presStyleCnt="1" custScaleX="266085" custScaleY="50657">
        <dgm:presLayoutVars>
          <dgm:chPref val="3"/>
        </dgm:presLayoutVars>
      </dgm:prSet>
      <dgm:spPr/>
    </dgm:pt>
    <dgm:pt modelId="{EEF39396-8ED8-4A66-AC55-8FF2F7EFDBAE}" type="pres">
      <dgm:prSet presAssocID="{C6AE802E-8F8C-44B8-8BCB-D0EFAE51C347}" presName="level2hierChild" presStyleCnt="0"/>
      <dgm:spPr/>
    </dgm:pt>
    <dgm:pt modelId="{E3F4F717-C6B5-4D14-9696-CF0FC86F1FE0}" type="pres">
      <dgm:prSet presAssocID="{EB437867-E9DB-4732-81F0-0C1257BFBFB5}" presName="conn2-1" presStyleLbl="parChTrans1D2" presStyleIdx="0" presStyleCnt="3"/>
      <dgm:spPr/>
    </dgm:pt>
    <dgm:pt modelId="{1BB2A818-1FD3-42E4-856A-78A9FC9C7B96}" type="pres">
      <dgm:prSet presAssocID="{EB437867-E9DB-4732-81F0-0C1257BFBFB5}" presName="connTx" presStyleLbl="parChTrans1D2" presStyleIdx="0" presStyleCnt="3"/>
      <dgm:spPr/>
    </dgm:pt>
    <dgm:pt modelId="{715B6F47-34AD-47FA-AC5B-DA84D990B160}" type="pres">
      <dgm:prSet presAssocID="{21F95A3C-D595-47B8-839B-989140B25205}" presName="root2" presStyleCnt="0"/>
      <dgm:spPr/>
    </dgm:pt>
    <dgm:pt modelId="{952109D7-70C3-4E45-AEAC-8B8112591DF7}" type="pres">
      <dgm:prSet presAssocID="{21F95A3C-D595-47B8-839B-989140B25205}" presName="LevelTwoTextNode" presStyleLbl="node2" presStyleIdx="0" presStyleCnt="3">
        <dgm:presLayoutVars>
          <dgm:chPref val="3"/>
        </dgm:presLayoutVars>
      </dgm:prSet>
      <dgm:spPr/>
    </dgm:pt>
    <dgm:pt modelId="{12588964-13EB-415D-84B0-5F93D13FDBEB}" type="pres">
      <dgm:prSet presAssocID="{21F95A3C-D595-47B8-839B-989140B25205}" presName="level3hierChild" presStyleCnt="0"/>
      <dgm:spPr/>
    </dgm:pt>
    <dgm:pt modelId="{E75DC6D3-6483-46A0-BD8D-6F73EF62F912}" type="pres">
      <dgm:prSet presAssocID="{75B0EAA3-A56A-43C1-B6E7-D58A9B4EAD1B}" presName="conn2-1" presStyleLbl="parChTrans1D3" presStyleIdx="0" presStyleCnt="8"/>
      <dgm:spPr/>
    </dgm:pt>
    <dgm:pt modelId="{3824FB47-FDFF-4DB1-AAE4-09C7A83A3EB8}" type="pres">
      <dgm:prSet presAssocID="{75B0EAA3-A56A-43C1-B6E7-D58A9B4EAD1B}" presName="connTx" presStyleLbl="parChTrans1D3" presStyleIdx="0" presStyleCnt="8"/>
      <dgm:spPr/>
    </dgm:pt>
    <dgm:pt modelId="{48CE22E2-347C-484F-8233-EE203DD75BFD}" type="pres">
      <dgm:prSet presAssocID="{5F246773-A429-448E-BF9A-7C65728664E5}" presName="root2" presStyleCnt="0"/>
      <dgm:spPr/>
    </dgm:pt>
    <dgm:pt modelId="{0BBC06C6-C367-443B-A61D-94D268A29CE9}" type="pres">
      <dgm:prSet presAssocID="{5F246773-A429-448E-BF9A-7C65728664E5}" presName="LevelTwoTextNode" presStyleLbl="node3" presStyleIdx="0" presStyleCnt="8">
        <dgm:presLayoutVars>
          <dgm:chPref val="3"/>
        </dgm:presLayoutVars>
      </dgm:prSet>
      <dgm:spPr/>
    </dgm:pt>
    <dgm:pt modelId="{78254917-60ED-492B-92BA-1D14B7B87F6A}" type="pres">
      <dgm:prSet presAssocID="{5F246773-A429-448E-BF9A-7C65728664E5}" presName="level3hierChild" presStyleCnt="0"/>
      <dgm:spPr/>
    </dgm:pt>
    <dgm:pt modelId="{140D4D88-3792-4EAB-B9B4-792CDA451384}" type="pres">
      <dgm:prSet presAssocID="{C64F4BB5-3EA2-4BD7-BAD3-4D178052290E}" presName="conn2-1" presStyleLbl="parChTrans1D3" presStyleIdx="1" presStyleCnt="8"/>
      <dgm:spPr/>
    </dgm:pt>
    <dgm:pt modelId="{F4425EBC-5318-438A-A12B-51F28639E6A5}" type="pres">
      <dgm:prSet presAssocID="{C64F4BB5-3EA2-4BD7-BAD3-4D178052290E}" presName="connTx" presStyleLbl="parChTrans1D3" presStyleIdx="1" presStyleCnt="8"/>
      <dgm:spPr/>
    </dgm:pt>
    <dgm:pt modelId="{3DE3DEFF-0DA2-4639-B305-63122EECE6A2}" type="pres">
      <dgm:prSet presAssocID="{C9D4F1A6-D470-42EC-B465-9B50E9A7179B}" presName="root2" presStyleCnt="0"/>
      <dgm:spPr/>
    </dgm:pt>
    <dgm:pt modelId="{D28CF00E-0AF0-457C-B988-9F4303954F29}" type="pres">
      <dgm:prSet presAssocID="{C9D4F1A6-D470-42EC-B465-9B50E9A7179B}" presName="LevelTwoTextNode" presStyleLbl="node3" presStyleIdx="1" presStyleCnt="8">
        <dgm:presLayoutVars>
          <dgm:chPref val="3"/>
        </dgm:presLayoutVars>
      </dgm:prSet>
      <dgm:spPr/>
    </dgm:pt>
    <dgm:pt modelId="{D7A4CCCE-3CA8-42F0-9E56-09A4175751FB}" type="pres">
      <dgm:prSet presAssocID="{C9D4F1A6-D470-42EC-B465-9B50E9A7179B}" presName="level3hierChild" presStyleCnt="0"/>
      <dgm:spPr/>
    </dgm:pt>
    <dgm:pt modelId="{85D8B9AB-72D9-402C-A50F-765DB8B672B3}" type="pres">
      <dgm:prSet presAssocID="{A29979D9-0AA9-4E2D-BDF9-4A057B3CAC32}" presName="conn2-1" presStyleLbl="parChTrans1D2" presStyleIdx="1" presStyleCnt="3"/>
      <dgm:spPr/>
    </dgm:pt>
    <dgm:pt modelId="{E84B27DF-AA4C-4FD7-9FB8-578EC2ACB361}" type="pres">
      <dgm:prSet presAssocID="{A29979D9-0AA9-4E2D-BDF9-4A057B3CAC32}" presName="connTx" presStyleLbl="parChTrans1D2" presStyleIdx="1" presStyleCnt="3"/>
      <dgm:spPr/>
    </dgm:pt>
    <dgm:pt modelId="{585FD022-1AD3-4549-93D4-FBF8A40DC4E2}" type="pres">
      <dgm:prSet presAssocID="{AF862583-9F13-40BA-A32F-436C0696B289}" presName="root2" presStyleCnt="0"/>
      <dgm:spPr/>
    </dgm:pt>
    <dgm:pt modelId="{BFD09F0B-C8EF-40FD-BE49-F6C36FCA3D4B}" type="pres">
      <dgm:prSet presAssocID="{AF862583-9F13-40BA-A32F-436C0696B289}" presName="LevelTwoTextNode" presStyleLbl="node2" presStyleIdx="1" presStyleCnt="3">
        <dgm:presLayoutVars>
          <dgm:chPref val="3"/>
        </dgm:presLayoutVars>
      </dgm:prSet>
      <dgm:spPr/>
    </dgm:pt>
    <dgm:pt modelId="{977B7841-40BD-4D8E-8CB1-A34B3145ECC5}" type="pres">
      <dgm:prSet presAssocID="{AF862583-9F13-40BA-A32F-436C0696B289}" presName="level3hierChild" presStyleCnt="0"/>
      <dgm:spPr/>
    </dgm:pt>
    <dgm:pt modelId="{F8F2867B-4424-42A7-AAB9-1FEC2C99C2CB}" type="pres">
      <dgm:prSet presAssocID="{5414A28C-4FCD-4747-8680-E573E322ACEC}" presName="conn2-1" presStyleLbl="parChTrans1D3" presStyleIdx="2" presStyleCnt="8"/>
      <dgm:spPr/>
    </dgm:pt>
    <dgm:pt modelId="{5985051B-1D67-4AA7-AA35-7CCBA59C4256}" type="pres">
      <dgm:prSet presAssocID="{5414A28C-4FCD-4747-8680-E573E322ACEC}" presName="connTx" presStyleLbl="parChTrans1D3" presStyleIdx="2" presStyleCnt="8"/>
      <dgm:spPr/>
    </dgm:pt>
    <dgm:pt modelId="{15CAE040-BE3B-4BE1-AB0E-6E3DEF607A62}" type="pres">
      <dgm:prSet presAssocID="{535673FB-B59A-4692-A7C1-40978C1FDD37}" presName="root2" presStyleCnt="0"/>
      <dgm:spPr/>
    </dgm:pt>
    <dgm:pt modelId="{776E49BF-C001-4812-B62C-C110CFAD2B9A}" type="pres">
      <dgm:prSet presAssocID="{535673FB-B59A-4692-A7C1-40978C1FDD37}" presName="LevelTwoTextNode" presStyleLbl="node3" presStyleIdx="2" presStyleCnt="8">
        <dgm:presLayoutVars>
          <dgm:chPref val="3"/>
        </dgm:presLayoutVars>
      </dgm:prSet>
      <dgm:spPr/>
    </dgm:pt>
    <dgm:pt modelId="{5C1495E2-E184-4258-80FA-F7BFD7B75843}" type="pres">
      <dgm:prSet presAssocID="{535673FB-B59A-4692-A7C1-40978C1FDD37}" presName="level3hierChild" presStyleCnt="0"/>
      <dgm:spPr/>
    </dgm:pt>
    <dgm:pt modelId="{DC46FF80-D740-4255-9CF9-7445272298A1}" type="pres">
      <dgm:prSet presAssocID="{C5021D9B-BB99-4B81-9D73-42176DB1CC69}" presName="conn2-1" presStyleLbl="parChTrans1D3" presStyleIdx="3" presStyleCnt="8"/>
      <dgm:spPr/>
    </dgm:pt>
    <dgm:pt modelId="{F511C098-AF17-4674-AA29-8BD6F37E0413}" type="pres">
      <dgm:prSet presAssocID="{C5021D9B-BB99-4B81-9D73-42176DB1CC69}" presName="connTx" presStyleLbl="parChTrans1D3" presStyleIdx="3" presStyleCnt="8"/>
      <dgm:spPr/>
    </dgm:pt>
    <dgm:pt modelId="{D4A4C2F1-0532-42F8-9FAB-205AFA3613C9}" type="pres">
      <dgm:prSet presAssocID="{B532C119-4D5A-41AB-998C-885B455B9712}" presName="root2" presStyleCnt="0"/>
      <dgm:spPr/>
    </dgm:pt>
    <dgm:pt modelId="{F27D8035-DB28-40A3-B498-A930F5F8107F}" type="pres">
      <dgm:prSet presAssocID="{B532C119-4D5A-41AB-998C-885B455B9712}" presName="LevelTwoTextNode" presStyleLbl="node3" presStyleIdx="3" presStyleCnt="8">
        <dgm:presLayoutVars>
          <dgm:chPref val="3"/>
        </dgm:presLayoutVars>
      </dgm:prSet>
      <dgm:spPr/>
    </dgm:pt>
    <dgm:pt modelId="{26B81A81-6E87-496C-9678-A427892D209B}" type="pres">
      <dgm:prSet presAssocID="{B532C119-4D5A-41AB-998C-885B455B9712}" presName="level3hierChild" presStyleCnt="0"/>
      <dgm:spPr/>
    </dgm:pt>
    <dgm:pt modelId="{D9B0A073-6FAD-46C4-A174-BC6FBC269805}" type="pres">
      <dgm:prSet presAssocID="{86ADA978-CE50-4ADA-8578-D9A4A2768739}" presName="conn2-1" presStyleLbl="parChTrans1D3" presStyleIdx="4" presStyleCnt="8"/>
      <dgm:spPr/>
    </dgm:pt>
    <dgm:pt modelId="{A004F487-EB4C-46BC-AB86-B20D34E438A2}" type="pres">
      <dgm:prSet presAssocID="{86ADA978-CE50-4ADA-8578-D9A4A2768739}" presName="connTx" presStyleLbl="parChTrans1D3" presStyleIdx="4" presStyleCnt="8"/>
      <dgm:spPr/>
    </dgm:pt>
    <dgm:pt modelId="{0A13653B-BD8E-4B9C-9B4E-00EF1815F875}" type="pres">
      <dgm:prSet presAssocID="{BA1B6076-4FCB-4A5F-849B-0F8C8FA4652B}" presName="root2" presStyleCnt="0"/>
      <dgm:spPr/>
    </dgm:pt>
    <dgm:pt modelId="{155F21D4-C43A-4769-B7A6-FBEBAD1B2129}" type="pres">
      <dgm:prSet presAssocID="{BA1B6076-4FCB-4A5F-849B-0F8C8FA4652B}" presName="LevelTwoTextNode" presStyleLbl="node3" presStyleIdx="4" presStyleCnt="8">
        <dgm:presLayoutVars>
          <dgm:chPref val="3"/>
        </dgm:presLayoutVars>
      </dgm:prSet>
      <dgm:spPr/>
    </dgm:pt>
    <dgm:pt modelId="{44D461FB-E9DB-4AF7-9564-F602049D2C04}" type="pres">
      <dgm:prSet presAssocID="{BA1B6076-4FCB-4A5F-849B-0F8C8FA4652B}" presName="level3hierChild" presStyleCnt="0"/>
      <dgm:spPr/>
    </dgm:pt>
    <dgm:pt modelId="{66D98699-B1EE-40E8-B5CF-7AA85264BED2}" type="pres">
      <dgm:prSet presAssocID="{3B79C682-9FF9-4C95-AF0B-1091CC4A42E5}" presName="conn2-1" presStyleLbl="parChTrans1D3" presStyleIdx="5" presStyleCnt="8"/>
      <dgm:spPr/>
    </dgm:pt>
    <dgm:pt modelId="{D95F7494-E921-4A1C-AFD2-B3F905DD6BAD}" type="pres">
      <dgm:prSet presAssocID="{3B79C682-9FF9-4C95-AF0B-1091CC4A42E5}" presName="connTx" presStyleLbl="parChTrans1D3" presStyleIdx="5" presStyleCnt="8"/>
      <dgm:spPr/>
    </dgm:pt>
    <dgm:pt modelId="{25901561-CB2C-43D1-ABA0-C91B8BB8B04C}" type="pres">
      <dgm:prSet presAssocID="{F67229AC-0BBE-4889-81E4-E6B9CA445829}" presName="root2" presStyleCnt="0"/>
      <dgm:spPr/>
    </dgm:pt>
    <dgm:pt modelId="{C639D231-0750-48A2-A6A7-4F1B71C669CE}" type="pres">
      <dgm:prSet presAssocID="{F67229AC-0BBE-4889-81E4-E6B9CA445829}" presName="LevelTwoTextNode" presStyleLbl="node3" presStyleIdx="5" presStyleCnt="8">
        <dgm:presLayoutVars>
          <dgm:chPref val="3"/>
        </dgm:presLayoutVars>
      </dgm:prSet>
      <dgm:spPr/>
    </dgm:pt>
    <dgm:pt modelId="{33599FAA-5DD1-45EB-AD57-2C91E443DBFE}" type="pres">
      <dgm:prSet presAssocID="{F67229AC-0BBE-4889-81E4-E6B9CA445829}" presName="level3hierChild" presStyleCnt="0"/>
      <dgm:spPr/>
    </dgm:pt>
    <dgm:pt modelId="{6CF14B80-1BCA-4017-A688-25EB3FB40428}" type="pres">
      <dgm:prSet presAssocID="{5DD70B01-36D1-471E-8CD2-E9368F8B9103}" presName="conn2-1" presStyleLbl="parChTrans1D2" presStyleIdx="2" presStyleCnt="3"/>
      <dgm:spPr/>
    </dgm:pt>
    <dgm:pt modelId="{6CA49A77-6B50-491F-9314-853858622CD3}" type="pres">
      <dgm:prSet presAssocID="{5DD70B01-36D1-471E-8CD2-E9368F8B9103}" presName="connTx" presStyleLbl="parChTrans1D2" presStyleIdx="2" presStyleCnt="3"/>
      <dgm:spPr/>
    </dgm:pt>
    <dgm:pt modelId="{44A6A998-918A-4578-B63C-0C3BFD3E3279}" type="pres">
      <dgm:prSet presAssocID="{50BDCF80-67F9-428A-86CC-F0FE4B3DC260}" presName="root2" presStyleCnt="0"/>
      <dgm:spPr/>
    </dgm:pt>
    <dgm:pt modelId="{A7A8E494-B6BB-4996-B31E-BE052C0888B3}" type="pres">
      <dgm:prSet presAssocID="{50BDCF80-67F9-428A-86CC-F0FE4B3DC260}" presName="LevelTwoTextNode" presStyleLbl="node2" presStyleIdx="2" presStyleCnt="3">
        <dgm:presLayoutVars>
          <dgm:chPref val="3"/>
        </dgm:presLayoutVars>
      </dgm:prSet>
      <dgm:spPr/>
    </dgm:pt>
    <dgm:pt modelId="{B90D5DB1-4B86-4681-B0B4-07C08D2A61A7}" type="pres">
      <dgm:prSet presAssocID="{50BDCF80-67F9-428A-86CC-F0FE4B3DC260}" presName="level3hierChild" presStyleCnt="0"/>
      <dgm:spPr/>
    </dgm:pt>
    <dgm:pt modelId="{145F17EE-0C86-4C2A-96C3-4CA406F1E00E}" type="pres">
      <dgm:prSet presAssocID="{EFB93080-1177-4B33-991A-250483405260}" presName="conn2-1" presStyleLbl="parChTrans1D3" presStyleIdx="6" presStyleCnt="8"/>
      <dgm:spPr/>
    </dgm:pt>
    <dgm:pt modelId="{E68A8DAF-6BC5-402F-883E-96CE5D0BD921}" type="pres">
      <dgm:prSet presAssocID="{EFB93080-1177-4B33-991A-250483405260}" presName="connTx" presStyleLbl="parChTrans1D3" presStyleIdx="6" presStyleCnt="8"/>
      <dgm:spPr/>
    </dgm:pt>
    <dgm:pt modelId="{215A2258-17CC-42F2-B5A9-F9A6091B8628}" type="pres">
      <dgm:prSet presAssocID="{81750767-4AB0-476E-8BFF-01C83B926B1D}" presName="root2" presStyleCnt="0"/>
      <dgm:spPr/>
    </dgm:pt>
    <dgm:pt modelId="{AB12C68B-DF04-4191-8AE2-03083845CDB0}" type="pres">
      <dgm:prSet presAssocID="{81750767-4AB0-476E-8BFF-01C83B926B1D}" presName="LevelTwoTextNode" presStyleLbl="node3" presStyleIdx="6" presStyleCnt="8">
        <dgm:presLayoutVars>
          <dgm:chPref val="3"/>
        </dgm:presLayoutVars>
      </dgm:prSet>
      <dgm:spPr/>
    </dgm:pt>
    <dgm:pt modelId="{52A905F6-CA70-4C7F-8DFA-B36BE10F2C31}" type="pres">
      <dgm:prSet presAssocID="{81750767-4AB0-476E-8BFF-01C83B926B1D}" presName="level3hierChild" presStyleCnt="0"/>
      <dgm:spPr/>
    </dgm:pt>
    <dgm:pt modelId="{3F4C8E82-803D-4EB9-9B73-6DD75F3AEDAD}" type="pres">
      <dgm:prSet presAssocID="{A312C22A-2A6D-42C1-AC9C-210D563ECF70}" presName="conn2-1" presStyleLbl="parChTrans1D3" presStyleIdx="7" presStyleCnt="8"/>
      <dgm:spPr/>
    </dgm:pt>
    <dgm:pt modelId="{E535C8A2-49F3-4157-898B-1C7E703C1A30}" type="pres">
      <dgm:prSet presAssocID="{A312C22A-2A6D-42C1-AC9C-210D563ECF70}" presName="connTx" presStyleLbl="parChTrans1D3" presStyleIdx="7" presStyleCnt="8"/>
      <dgm:spPr/>
    </dgm:pt>
    <dgm:pt modelId="{86C8BF7D-E6A9-4A03-ADC0-06CDD2F9F25E}" type="pres">
      <dgm:prSet presAssocID="{F2D957E7-7519-4E33-89FE-D60B4A5D69D2}" presName="root2" presStyleCnt="0"/>
      <dgm:spPr/>
    </dgm:pt>
    <dgm:pt modelId="{5630A051-8A12-4622-8EB1-152857B80D92}" type="pres">
      <dgm:prSet presAssocID="{F2D957E7-7519-4E33-89FE-D60B4A5D69D2}" presName="LevelTwoTextNode" presStyleLbl="node3" presStyleIdx="7" presStyleCnt="8">
        <dgm:presLayoutVars>
          <dgm:chPref val="3"/>
        </dgm:presLayoutVars>
      </dgm:prSet>
      <dgm:spPr/>
    </dgm:pt>
    <dgm:pt modelId="{44E4AC80-3F6F-48A2-9AAB-0D34DE6AFF6D}" type="pres">
      <dgm:prSet presAssocID="{F2D957E7-7519-4E33-89FE-D60B4A5D69D2}" presName="level3hierChild" presStyleCnt="0"/>
      <dgm:spPr/>
    </dgm:pt>
  </dgm:ptLst>
  <dgm:cxnLst>
    <dgm:cxn modelId="{7A3FC407-11B5-4B61-A419-079501D09B23}" type="presOf" srcId="{A29979D9-0AA9-4E2D-BDF9-4A057B3CAC32}" destId="{85D8B9AB-72D9-402C-A50F-765DB8B672B3}" srcOrd="0" destOrd="0" presId="urn:microsoft.com/office/officeart/2008/layout/HorizontalMultiLevelHierarchy"/>
    <dgm:cxn modelId="{CD1CB70D-32A8-4E05-BDD4-8AF247BBCC2E}" srcId="{C6AE802E-8F8C-44B8-8BCB-D0EFAE51C347}" destId="{AF862583-9F13-40BA-A32F-436C0696B289}" srcOrd="1" destOrd="0" parTransId="{A29979D9-0AA9-4E2D-BDF9-4A057B3CAC32}" sibTransId="{C7C54B74-FB24-4927-9BDE-11EC1178005D}"/>
    <dgm:cxn modelId="{1E8D4B0F-8C19-4EBD-9A92-A58B958C6009}" type="presOf" srcId="{5DD70B01-36D1-471E-8CD2-E9368F8B9103}" destId="{6CF14B80-1BCA-4017-A688-25EB3FB40428}" srcOrd="0" destOrd="0" presId="urn:microsoft.com/office/officeart/2008/layout/HorizontalMultiLevelHierarchy"/>
    <dgm:cxn modelId="{3CA98A15-38AB-4C02-A0EE-56A19A29584D}" type="presOf" srcId="{BA1B6076-4FCB-4A5F-849B-0F8C8FA4652B}" destId="{155F21D4-C43A-4769-B7A6-FBEBAD1B2129}" srcOrd="0" destOrd="0" presId="urn:microsoft.com/office/officeart/2008/layout/HorizontalMultiLevelHierarchy"/>
    <dgm:cxn modelId="{337A981A-0483-4DED-9C84-42D71BD48BD4}" type="presOf" srcId="{F67229AC-0BBE-4889-81E4-E6B9CA445829}" destId="{C639D231-0750-48A2-A6A7-4F1B71C669CE}" srcOrd="0" destOrd="0" presId="urn:microsoft.com/office/officeart/2008/layout/HorizontalMultiLevelHierarchy"/>
    <dgm:cxn modelId="{CF2F6420-29AE-450F-A7AA-8A82A836F8A2}" type="presOf" srcId="{B532C119-4D5A-41AB-998C-885B455B9712}" destId="{F27D8035-DB28-40A3-B498-A930F5F8107F}" srcOrd="0" destOrd="0" presId="urn:microsoft.com/office/officeart/2008/layout/HorizontalMultiLevelHierarchy"/>
    <dgm:cxn modelId="{DB7B3C25-7A45-4E3F-8F67-312D8ED8B62E}" type="presOf" srcId="{75B0EAA3-A56A-43C1-B6E7-D58A9B4EAD1B}" destId="{3824FB47-FDFF-4DB1-AAE4-09C7A83A3EB8}" srcOrd="1" destOrd="0" presId="urn:microsoft.com/office/officeart/2008/layout/HorizontalMultiLevelHierarchy"/>
    <dgm:cxn modelId="{82FEAD28-2898-4A72-B81C-C3E203885683}" srcId="{C6AE802E-8F8C-44B8-8BCB-D0EFAE51C347}" destId="{21F95A3C-D595-47B8-839B-989140B25205}" srcOrd="0" destOrd="0" parTransId="{EB437867-E9DB-4732-81F0-0C1257BFBFB5}" sibTransId="{81974535-ED62-4D0E-844A-B742E27F499D}"/>
    <dgm:cxn modelId="{C830012B-4230-427B-A168-071FBBC973A9}" type="presOf" srcId="{C6AE802E-8F8C-44B8-8BCB-D0EFAE51C347}" destId="{F2B6C390-F89F-44AA-A760-165580CFD41F}" srcOrd="0" destOrd="0" presId="urn:microsoft.com/office/officeart/2008/layout/HorizontalMultiLevelHierarchy"/>
    <dgm:cxn modelId="{16595B2D-3FFF-419E-A3A5-CD7DD96164D7}" type="presOf" srcId="{535673FB-B59A-4692-A7C1-40978C1FDD37}" destId="{776E49BF-C001-4812-B62C-C110CFAD2B9A}" srcOrd="0" destOrd="0" presId="urn:microsoft.com/office/officeart/2008/layout/HorizontalMultiLevelHierarchy"/>
    <dgm:cxn modelId="{BD940E31-4B3E-44AE-A25B-DD652EE1C3CF}" type="presOf" srcId="{21F95A3C-D595-47B8-839B-989140B25205}" destId="{952109D7-70C3-4E45-AEAC-8B8112591DF7}" srcOrd="0" destOrd="0" presId="urn:microsoft.com/office/officeart/2008/layout/HorizontalMultiLevelHierarchy"/>
    <dgm:cxn modelId="{20678B31-58D0-4100-A12B-E76F4D260A3E}" type="presOf" srcId="{EB437867-E9DB-4732-81F0-0C1257BFBFB5}" destId="{E3F4F717-C6B5-4D14-9696-CF0FC86F1FE0}" srcOrd="0" destOrd="0" presId="urn:microsoft.com/office/officeart/2008/layout/HorizontalMultiLevelHierarchy"/>
    <dgm:cxn modelId="{31303435-5B7B-42AB-BB6A-1845C047A4EB}" type="presOf" srcId="{5414A28C-4FCD-4747-8680-E573E322ACEC}" destId="{5985051B-1D67-4AA7-AA35-7CCBA59C4256}" srcOrd="1" destOrd="0" presId="urn:microsoft.com/office/officeart/2008/layout/HorizontalMultiLevelHierarchy"/>
    <dgm:cxn modelId="{421B063A-6248-443C-8ED1-D923AE156D24}" type="presOf" srcId="{A312C22A-2A6D-42C1-AC9C-210D563ECF70}" destId="{3F4C8E82-803D-4EB9-9B73-6DD75F3AEDAD}" srcOrd="0" destOrd="0" presId="urn:microsoft.com/office/officeart/2008/layout/HorizontalMultiLevelHierarchy"/>
    <dgm:cxn modelId="{EC790D3D-BEB6-44BE-8EB7-DED5098E1C6C}" srcId="{AF862583-9F13-40BA-A32F-436C0696B289}" destId="{B532C119-4D5A-41AB-998C-885B455B9712}" srcOrd="1" destOrd="0" parTransId="{C5021D9B-BB99-4B81-9D73-42176DB1CC69}" sibTransId="{23644B9D-A947-49D3-B492-F26C907C99D7}"/>
    <dgm:cxn modelId="{AF4DE15B-5DA8-4435-B732-BDCCF02C9669}" type="presOf" srcId="{3B79C682-9FF9-4C95-AF0B-1091CC4A42E5}" destId="{66D98699-B1EE-40E8-B5CF-7AA85264BED2}" srcOrd="0" destOrd="0" presId="urn:microsoft.com/office/officeart/2008/layout/HorizontalMultiLevelHierarchy"/>
    <dgm:cxn modelId="{15DBFB5D-5628-4082-8A4F-57BD3872E1FB}" type="presOf" srcId="{81750767-4AB0-476E-8BFF-01C83B926B1D}" destId="{AB12C68B-DF04-4191-8AE2-03083845CDB0}" srcOrd="0" destOrd="0" presId="urn:microsoft.com/office/officeart/2008/layout/HorizontalMultiLevelHierarchy"/>
    <dgm:cxn modelId="{2C296B60-C1ED-4878-AD9E-11B61081DB81}" type="presOf" srcId="{A29979D9-0AA9-4E2D-BDF9-4A057B3CAC32}" destId="{E84B27DF-AA4C-4FD7-9FB8-578EC2ACB361}" srcOrd="1" destOrd="0" presId="urn:microsoft.com/office/officeart/2008/layout/HorizontalMultiLevelHierarchy"/>
    <dgm:cxn modelId="{29CF2041-C7EB-4616-AD50-1649408058FA}" type="presOf" srcId="{C9D4F1A6-D470-42EC-B465-9B50E9A7179B}" destId="{D28CF00E-0AF0-457C-B988-9F4303954F29}" srcOrd="0" destOrd="0" presId="urn:microsoft.com/office/officeart/2008/layout/HorizontalMultiLevelHierarchy"/>
    <dgm:cxn modelId="{68928468-AA80-4BCE-B54E-857D34154E99}" srcId="{C6AE802E-8F8C-44B8-8BCB-D0EFAE51C347}" destId="{50BDCF80-67F9-428A-86CC-F0FE4B3DC260}" srcOrd="2" destOrd="0" parTransId="{5DD70B01-36D1-471E-8CD2-E9368F8B9103}" sibTransId="{8BD678FC-1877-49D5-8DDD-C53C34110358}"/>
    <dgm:cxn modelId="{3E6E446B-46CA-4643-B0D5-B4FB8CCF60B4}" srcId="{21F95A3C-D595-47B8-839B-989140B25205}" destId="{5F246773-A429-448E-BF9A-7C65728664E5}" srcOrd="0" destOrd="0" parTransId="{75B0EAA3-A56A-43C1-B6E7-D58A9B4EAD1B}" sibTransId="{B61222FE-FCF7-44EB-95B1-6987E29AA959}"/>
    <dgm:cxn modelId="{DD18B66B-33C6-4EAF-AFE7-DBF7B6E34DB7}" type="presOf" srcId="{AF862583-9F13-40BA-A32F-436C0696B289}" destId="{BFD09F0B-C8EF-40FD-BE49-F6C36FCA3D4B}" srcOrd="0" destOrd="0" presId="urn:microsoft.com/office/officeart/2008/layout/HorizontalMultiLevelHierarchy"/>
    <dgm:cxn modelId="{0EEB954E-2DBF-45A4-9BE3-C91FB2227B2A}" type="presOf" srcId="{EFB93080-1177-4B33-991A-250483405260}" destId="{145F17EE-0C86-4C2A-96C3-4CA406F1E00E}" srcOrd="0" destOrd="0" presId="urn:microsoft.com/office/officeart/2008/layout/HorizontalMultiLevelHierarchy"/>
    <dgm:cxn modelId="{989C6F51-E00C-4691-A0B3-19A480197771}" type="presOf" srcId="{EB437867-E9DB-4732-81F0-0C1257BFBFB5}" destId="{1BB2A818-1FD3-42E4-856A-78A9FC9C7B96}" srcOrd="1" destOrd="0" presId="urn:microsoft.com/office/officeart/2008/layout/HorizontalMultiLevelHierarchy"/>
    <dgm:cxn modelId="{DA876F54-35E9-4803-AA05-505AB92D6B59}" type="presOf" srcId="{C5021D9B-BB99-4B81-9D73-42176DB1CC69}" destId="{DC46FF80-D740-4255-9CF9-7445272298A1}" srcOrd="0" destOrd="0" presId="urn:microsoft.com/office/officeart/2008/layout/HorizontalMultiLevelHierarchy"/>
    <dgm:cxn modelId="{BC43EE85-12A4-41A6-AC64-3BD6F97F46E1}" type="presOf" srcId="{C64F4BB5-3EA2-4BD7-BAD3-4D178052290E}" destId="{F4425EBC-5318-438A-A12B-51F28639E6A5}" srcOrd="1" destOrd="0" presId="urn:microsoft.com/office/officeart/2008/layout/HorizontalMultiLevelHierarchy"/>
    <dgm:cxn modelId="{0E1CCC93-53E0-46EA-9F7B-5351E72BEC66}" type="presOf" srcId="{C5021D9B-BB99-4B81-9D73-42176DB1CC69}" destId="{F511C098-AF17-4674-AA29-8BD6F37E0413}" srcOrd="1" destOrd="0" presId="urn:microsoft.com/office/officeart/2008/layout/HorizontalMultiLevelHierarchy"/>
    <dgm:cxn modelId="{225D6A99-2A61-4883-9CFA-43498108991C}" type="presOf" srcId="{75B0EAA3-A56A-43C1-B6E7-D58A9B4EAD1B}" destId="{E75DC6D3-6483-46A0-BD8D-6F73EF62F912}" srcOrd="0" destOrd="0" presId="urn:microsoft.com/office/officeart/2008/layout/HorizontalMultiLevelHierarchy"/>
    <dgm:cxn modelId="{E66E6D9D-A8F1-47B2-899E-C3B73139D21C}" srcId="{AEAF8277-1A50-4908-8DCB-F3A3C23C699C}" destId="{C6AE802E-8F8C-44B8-8BCB-D0EFAE51C347}" srcOrd="0" destOrd="0" parTransId="{2CC05A71-4296-4DB0-92EE-096E5537C9FC}" sibTransId="{592F99FF-46EB-4467-AE37-915AE36B1561}"/>
    <dgm:cxn modelId="{DA69C8A6-F55D-421A-987B-F9D8635D9B80}" type="presOf" srcId="{C64F4BB5-3EA2-4BD7-BAD3-4D178052290E}" destId="{140D4D88-3792-4EAB-B9B4-792CDA451384}" srcOrd="0" destOrd="0" presId="urn:microsoft.com/office/officeart/2008/layout/HorizontalMultiLevelHierarchy"/>
    <dgm:cxn modelId="{DC70DCBB-5594-40CF-92CF-DD90DDCB4BD8}" srcId="{AF862583-9F13-40BA-A32F-436C0696B289}" destId="{535673FB-B59A-4692-A7C1-40978C1FDD37}" srcOrd="0" destOrd="0" parTransId="{5414A28C-4FCD-4747-8680-E573E322ACEC}" sibTransId="{EBB51C2D-BF6A-4E3A-9737-30C150E5E0EC}"/>
    <dgm:cxn modelId="{AC06ADBD-40D0-4D70-8F43-9BE29E009D39}" type="presOf" srcId="{5414A28C-4FCD-4747-8680-E573E322ACEC}" destId="{F8F2867B-4424-42A7-AAB9-1FEC2C99C2CB}" srcOrd="0" destOrd="0" presId="urn:microsoft.com/office/officeart/2008/layout/HorizontalMultiLevelHierarchy"/>
    <dgm:cxn modelId="{928E21BE-4D58-4CC1-A995-4EB8E7A4977E}" srcId="{50BDCF80-67F9-428A-86CC-F0FE4B3DC260}" destId="{F2D957E7-7519-4E33-89FE-D60B4A5D69D2}" srcOrd="1" destOrd="0" parTransId="{A312C22A-2A6D-42C1-AC9C-210D563ECF70}" sibTransId="{EF9C739C-8C01-4300-81F6-385B49A2CDB7}"/>
    <dgm:cxn modelId="{31B808C4-3BF2-46AE-AE0C-BC3CE8A22126}" srcId="{AF862583-9F13-40BA-A32F-436C0696B289}" destId="{BA1B6076-4FCB-4A5F-849B-0F8C8FA4652B}" srcOrd="2" destOrd="0" parTransId="{86ADA978-CE50-4ADA-8578-D9A4A2768739}" sibTransId="{D74DD674-2CE3-49A8-9A30-4D771A64C484}"/>
    <dgm:cxn modelId="{F975EBC5-9CB6-43C5-9D16-BDBE9A3D11FE}" type="presOf" srcId="{5F246773-A429-448E-BF9A-7C65728664E5}" destId="{0BBC06C6-C367-443B-A61D-94D268A29CE9}" srcOrd="0" destOrd="0" presId="urn:microsoft.com/office/officeart/2008/layout/HorizontalMultiLevelHierarchy"/>
    <dgm:cxn modelId="{B9BE31C6-3E6D-45D4-877B-9772C4170A7A}" type="presOf" srcId="{86ADA978-CE50-4ADA-8578-D9A4A2768739}" destId="{A004F487-EB4C-46BC-AB86-B20D34E438A2}" srcOrd="1" destOrd="0" presId="urn:microsoft.com/office/officeart/2008/layout/HorizontalMultiLevelHierarchy"/>
    <dgm:cxn modelId="{73DAD5D2-7C8C-4B11-B355-4F26FDAB7C5F}" srcId="{21F95A3C-D595-47B8-839B-989140B25205}" destId="{C9D4F1A6-D470-42EC-B465-9B50E9A7179B}" srcOrd="1" destOrd="0" parTransId="{C64F4BB5-3EA2-4BD7-BAD3-4D178052290E}" sibTransId="{D512D10B-6126-44EA-9D7C-1EE733820557}"/>
    <dgm:cxn modelId="{B20C2DD9-7361-4514-9AF9-05DBBEA7AE73}" type="presOf" srcId="{5DD70B01-36D1-471E-8CD2-E9368F8B9103}" destId="{6CA49A77-6B50-491F-9314-853858622CD3}" srcOrd="1" destOrd="0" presId="urn:microsoft.com/office/officeart/2008/layout/HorizontalMultiLevelHierarchy"/>
    <dgm:cxn modelId="{541191DC-A15C-49E4-8944-7741ABF41710}" type="presOf" srcId="{A312C22A-2A6D-42C1-AC9C-210D563ECF70}" destId="{E535C8A2-49F3-4157-898B-1C7E703C1A30}" srcOrd="1" destOrd="0" presId="urn:microsoft.com/office/officeart/2008/layout/HorizontalMultiLevelHierarchy"/>
    <dgm:cxn modelId="{55E066DE-B2E5-4DA5-B3D2-10F89CD4296F}" type="presOf" srcId="{EFB93080-1177-4B33-991A-250483405260}" destId="{E68A8DAF-6BC5-402F-883E-96CE5D0BD921}" srcOrd="1" destOrd="0" presId="urn:microsoft.com/office/officeart/2008/layout/HorizontalMultiLevelHierarchy"/>
    <dgm:cxn modelId="{B01198E0-1408-4EF9-BBF3-05DA0A356F15}" srcId="{50BDCF80-67F9-428A-86CC-F0FE4B3DC260}" destId="{81750767-4AB0-476E-8BFF-01C83B926B1D}" srcOrd="0" destOrd="0" parTransId="{EFB93080-1177-4B33-991A-250483405260}" sibTransId="{52498949-7284-4EAA-A584-EBE1A1021F1E}"/>
    <dgm:cxn modelId="{8AE4E7E5-1778-4878-ABE5-330740F7DD1A}" type="presOf" srcId="{3B79C682-9FF9-4C95-AF0B-1091CC4A42E5}" destId="{D95F7494-E921-4A1C-AFD2-B3F905DD6BAD}" srcOrd="1" destOrd="0" presId="urn:microsoft.com/office/officeart/2008/layout/HorizontalMultiLevelHierarchy"/>
    <dgm:cxn modelId="{307F9CEA-3D2B-44D3-BDA2-1661750D0574}" type="presOf" srcId="{50BDCF80-67F9-428A-86CC-F0FE4B3DC260}" destId="{A7A8E494-B6BB-4996-B31E-BE052C0888B3}" srcOrd="0" destOrd="0" presId="urn:microsoft.com/office/officeart/2008/layout/HorizontalMultiLevelHierarchy"/>
    <dgm:cxn modelId="{9A9379ED-ACBF-442A-8FCF-45275546DB59}" type="presOf" srcId="{F2D957E7-7519-4E33-89FE-D60B4A5D69D2}" destId="{5630A051-8A12-4622-8EB1-152857B80D92}" srcOrd="0" destOrd="0" presId="urn:microsoft.com/office/officeart/2008/layout/HorizontalMultiLevelHierarchy"/>
    <dgm:cxn modelId="{A31BA3F8-E79A-45BF-AD0E-CECF7A4B3ACD}" srcId="{AF862583-9F13-40BA-A32F-436C0696B289}" destId="{F67229AC-0BBE-4889-81E4-E6B9CA445829}" srcOrd="3" destOrd="0" parTransId="{3B79C682-9FF9-4C95-AF0B-1091CC4A42E5}" sibTransId="{30E1BD2B-77DB-415C-9C31-535C04AFD9CE}"/>
    <dgm:cxn modelId="{B43203FC-88A9-4C86-9253-B17C42FC7415}" type="presOf" srcId="{86ADA978-CE50-4ADA-8578-D9A4A2768739}" destId="{D9B0A073-6FAD-46C4-A174-BC6FBC269805}" srcOrd="0" destOrd="0" presId="urn:microsoft.com/office/officeart/2008/layout/HorizontalMultiLevelHierarchy"/>
    <dgm:cxn modelId="{990B64FF-CF34-4AAF-81AF-9D3EDDA13E41}" type="presOf" srcId="{AEAF8277-1A50-4908-8DCB-F3A3C23C699C}" destId="{FC014A46-4322-416F-A605-2FD6D7BA2948}" srcOrd="0" destOrd="0" presId="urn:microsoft.com/office/officeart/2008/layout/HorizontalMultiLevelHierarchy"/>
    <dgm:cxn modelId="{1F6F3161-91A1-4377-AEC5-B17A28FBCEE7}" type="presParOf" srcId="{FC014A46-4322-416F-A605-2FD6D7BA2948}" destId="{3E61C06A-DF6B-4268-9F28-44D57F046487}" srcOrd="0" destOrd="0" presId="urn:microsoft.com/office/officeart/2008/layout/HorizontalMultiLevelHierarchy"/>
    <dgm:cxn modelId="{61CC77A1-B594-49DE-B025-0E49060106D3}" type="presParOf" srcId="{3E61C06A-DF6B-4268-9F28-44D57F046487}" destId="{F2B6C390-F89F-44AA-A760-165580CFD41F}" srcOrd="0" destOrd="0" presId="urn:microsoft.com/office/officeart/2008/layout/HorizontalMultiLevelHierarchy"/>
    <dgm:cxn modelId="{A51018B6-5DE6-49CD-9B58-F261F56BCC6A}" type="presParOf" srcId="{3E61C06A-DF6B-4268-9F28-44D57F046487}" destId="{EEF39396-8ED8-4A66-AC55-8FF2F7EFDBAE}" srcOrd="1" destOrd="0" presId="urn:microsoft.com/office/officeart/2008/layout/HorizontalMultiLevelHierarchy"/>
    <dgm:cxn modelId="{31FB0F54-6301-4329-8891-476A2B0466B8}" type="presParOf" srcId="{EEF39396-8ED8-4A66-AC55-8FF2F7EFDBAE}" destId="{E3F4F717-C6B5-4D14-9696-CF0FC86F1FE0}" srcOrd="0" destOrd="0" presId="urn:microsoft.com/office/officeart/2008/layout/HorizontalMultiLevelHierarchy"/>
    <dgm:cxn modelId="{F4EF16B5-24F0-4688-92F9-A62A8347EE0B}" type="presParOf" srcId="{E3F4F717-C6B5-4D14-9696-CF0FC86F1FE0}" destId="{1BB2A818-1FD3-42E4-856A-78A9FC9C7B96}" srcOrd="0" destOrd="0" presId="urn:microsoft.com/office/officeart/2008/layout/HorizontalMultiLevelHierarchy"/>
    <dgm:cxn modelId="{577AB7A4-C2DE-43E2-8BBB-BD81D0F04CEC}" type="presParOf" srcId="{EEF39396-8ED8-4A66-AC55-8FF2F7EFDBAE}" destId="{715B6F47-34AD-47FA-AC5B-DA84D990B160}" srcOrd="1" destOrd="0" presId="urn:microsoft.com/office/officeart/2008/layout/HorizontalMultiLevelHierarchy"/>
    <dgm:cxn modelId="{D1E6EDBD-E9EA-43E8-B866-D73EC291C713}" type="presParOf" srcId="{715B6F47-34AD-47FA-AC5B-DA84D990B160}" destId="{952109D7-70C3-4E45-AEAC-8B8112591DF7}" srcOrd="0" destOrd="0" presId="urn:microsoft.com/office/officeart/2008/layout/HorizontalMultiLevelHierarchy"/>
    <dgm:cxn modelId="{AD0800B6-8D86-4FDD-A078-19CAE7A2F416}" type="presParOf" srcId="{715B6F47-34AD-47FA-AC5B-DA84D990B160}" destId="{12588964-13EB-415D-84B0-5F93D13FDBEB}" srcOrd="1" destOrd="0" presId="urn:microsoft.com/office/officeart/2008/layout/HorizontalMultiLevelHierarchy"/>
    <dgm:cxn modelId="{F5E93F5C-3CF8-4DA9-9000-3CFAE51381E6}" type="presParOf" srcId="{12588964-13EB-415D-84B0-5F93D13FDBEB}" destId="{E75DC6D3-6483-46A0-BD8D-6F73EF62F912}" srcOrd="0" destOrd="0" presId="urn:microsoft.com/office/officeart/2008/layout/HorizontalMultiLevelHierarchy"/>
    <dgm:cxn modelId="{995B6B70-EC4B-459E-9E03-F127E999F217}" type="presParOf" srcId="{E75DC6D3-6483-46A0-BD8D-6F73EF62F912}" destId="{3824FB47-FDFF-4DB1-AAE4-09C7A83A3EB8}" srcOrd="0" destOrd="0" presId="urn:microsoft.com/office/officeart/2008/layout/HorizontalMultiLevelHierarchy"/>
    <dgm:cxn modelId="{96359910-2F90-407E-9C5D-B7114BE51052}" type="presParOf" srcId="{12588964-13EB-415D-84B0-5F93D13FDBEB}" destId="{48CE22E2-347C-484F-8233-EE203DD75BFD}" srcOrd="1" destOrd="0" presId="urn:microsoft.com/office/officeart/2008/layout/HorizontalMultiLevelHierarchy"/>
    <dgm:cxn modelId="{00E9102F-5C18-4298-B9F0-8F7A224E659B}" type="presParOf" srcId="{48CE22E2-347C-484F-8233-EE203DD75BFD}" destId="{0BBC06C6-C367-443B-A61D-94D268A29CE9}" srcOrd="0" destOrd="0" presId="urn:microsoft.com/office/officeart/2008/layout/HorizontalMultiLevelHierarchy"/>
    <dgm:cxn modelId="{ABDB9821-166B-4A60-A9AC-4E3CA2451AB8}" type="presParOf" srcId="{48CE22E2-347C-484F-8233-EE203DD75BFD}" destId="{78254917-60ED-492B-92BA-1D14B7B87F6A}" srcOrd="1" destOrd="0" presId="urn:microsoft.com/office/officeart/2008/layout/HorizontalMultiLevelHierarchy"/>
    <dgm:cxn modelId="{D350EA37-EFC6-4256-96D4-B170D258EF46}" type="presParOf" srcId="{12588964-13EB-415D-84B0-5F93D13FDBEB}" destId="{140D4D88-3792-4EAB-B9B4-792CDA451384}" srcOrd="2" destOrd="0" presId="urn:microsoft.com/office/officeart/2008/layout/HorizontalMultiLevelHierarchy"/>
    <dgm:cxn modelId="{1C432EC9-0317-4568-B9EE-9F3A3281F1A3}" type="presParOf" srcId="{140D4D88-3792-4EAB-B9B4-792CDA451384}" destId="{F4425EBC-5318-438A-A12B-51F28639E6A5}" srcOrd="0" destOrd="0" presId="urn:microsoft.com/office/officeart/2008/layout/HorizontalMultiLevelHierarchy"/>
    <dgm:cxn modelId="{A5EB1DC1-1A9B-4C7F-8598-36A3385D5BC1}" type="presParOf" srcId="{12588964-13EB-415D-84B0-5F93D13FDBEB}" destId="{3DE3DEFF-0DA2-4639-B305-63122EECE6A2}" srcOrd="3" destOrd="0" presId="urn:microsoft.com/office/officeart/2008/layout/HorizontalMultiLevelHierarchy"/>
    <dgm:cxn modelId="{C568DAF9-8CA1-4CB6-9A1E-63D3B4FE28CA}" type="presParOf" srcId="{3DE3DEFF-0DA2-4639-B305-63122EECE6A2}" destId="{D28CF00E-0AF0-457C-B988-9F4303954F29}" srcOrd="0" destOrd="0" presId="urn:microsoft.com/office/officeart/2008/layout/HorizontalMultiLevelHierarchy"/>
    <dgm:cxn modelId="{89C0225B-CECC-4182-BD5B-672A46B6A0A4}" type="presParOf" srcId="{3DE3DEFF-0DA2-4639-B305-63122EECE6A2}" destId="{D7A4CCCE-3CA8-42F0-9E56-09A4175751FB}" srcOrd="1" destOrd="0" presId="urn:microsoft.com/office/officeart/2008/layout/HorizontalMultiLevelHierarchy"/>
    <dgm:cxn modelId="{800C41B7-4E2B-4D5B-95CC-3F76AFB93FB0}" type="presParOf" srcId="{EEF39396-8ED8-4A66-AC55-8FF2F7EFDBAE}" destId="{85D8B9AB-72D9-402C-A50F-765DB8B672B3}" srcOrd="2" destOrd="0" presId="urn:microsoft.com/office/officeart/2008/layout/HorizontalMultiLevelHierarchy"/>
    <dgm:cxn modelId="{713247C7-E7ED-4C9A-8844-9AD62D7DD8D8}" type="presParOf" srcId="{85D8B9AB-72D9-402C-A50F-765DB8B672B3}" destId="{E84B27DF-AA4C-4FD7-9FB8-578EC2ACB361}" srcOrd="0" destOrd="0" presId="urn:microsoft.com/office/officeart/2008/layout/HorizontalMultiLevelHierarchy"/>
    <dgm:cxn modelId="{51371816-3128-418C-B822-25F26BB1C8A5}" type="presParOf" srcId="{EEF39396-8ED8-4A66-AC55-8FF2F7EFDBAE}" destId="{585FD022-1AD3-4549-93D4-FBF8A40DC4E2}" srcOrd="3" destOrd="0" presId="urn:microsoft.com/office/officeart/2008/layout/HorizontalMultiLevelHierarchy"/>
    <dgm:cxn modelId="{9077B3B9-FCD6-4F11-894E-A78F989BB770}" type="presParOf" srcId="{585FD022-1AD3-4549-93D4-FBF8A40DC4E2}" destId="{BFD09F0B-C8EF-40FD-BE49-F6C36FCA3D4B}" srcOrd="0" destOrd="0" presId="urn:microsoft.com/office/officeart/2008/layout/HorizontalMultiLevelHierarchy"/>
    <dgm:cxn modelId="{C12A7832-34D6-4881-9D7B-689F93DD0BB1}" type="presParOf" srcId="{585FD022-1AD3-4549-93D4-FBF8A40DC4E2}" destId="{977B7841-40BD-4D8E-8CB1-A34B3145ECC5}" srcOrd="1" destOrd="0" presId="urn:microsoft.com/office/officeart/2008/layout/HorizontalMultiLevelHierarchy"/>
    <dgm:cxn modelId="{86DECB5E-6EE1-44E1-9810-D6868261A5DC}" type="presParOf" srcId="{977B7841-40BD-4D8E-8CB1-A34B3145ECC5}" destId="{F8F2867B-4424-42A7-AAB9-1FEC2C99C2CB}" srcOrd="0" destOrd="0" presId="urn:microsoft.com/office/officeart/2008/layout/HorizontalMultiLevelHierarchy"/>
    <dgm:cxn modelId="{3227979D-CC25-4560-A2C0-463E12EE30AD}" type="presParOf" srcId="{F8F2867B-4424-42A7-AAB9-1FEC2C99C2CB}" destId="{5985051B-1D67-4AA7-AA35-7CCBA59C4256}" srcOrd="0" destOrd="0" presId="urn:microsoft.com/office/officeart/2008/layout/HorizontalMultiLevelHierarchy"/>
    <dgm:cxn modelId="{644D601D-6AE3-439C-B849-DFA8A0C9371D}" type="presParOf" srcId="{977B7841-40BD-4D8E-8CB1-A34B3145ECC5}" destId="{15CAE040-BE3B-4BE1-AB0E-6E3DEF607A62}" srcOrd="1" destOrd="0" presId="urn:microsoft.com/office/officeart/2008/layout/HorizontalMultiLevelHierarchy"/>
    <dgm:cxn modelId="{64B3EEF5-CAFF-4D5D-8877-F26E20379BAC}" type="presParOf" srcId="{15CAE040-BE3B-4BE1-AB0E-6E3DEF607A62}" destId="{776E49BF-C001-4812-B62C-C110CFAD2B9A}" srcOrd="0" destOrd="0" presId="urn:microsoft.com/office/officeart/2008/layout/HorizontalMultiLevelHierarchy"/>
    <dgm:cxn modelId="{CAC74EFA-7D27-413B-A97E-6C2E8E0D4DB3}" type="presParOf" srcId="{15CAE040-BE3B-4BE1-AB0E-6E3DEF607A62}" destId="{5C1495E2-E184-4258-80FA-F7BFD7B75843}" srcOrd="1" destOrd="0" presId="urn:microsoft.com/office/officeart/2008/layout/HorizontalMultiLevelHierarchy"/>
    <dgm:cxn modelId="{7DA9E505-F399-40F9-B13F-829A4F0D8730}" type="presParOf" srcId="{977B7841-40BD-4D8E-8CB1-A34B3145ECC5}" destId="{DC46FF80-D740-4255-9CF9-7445272298A1}" srcOrd="2" destOrd="0" presId="urn:microsoft.com/office/officeart/2008/layout/HorizontalMultiLevelHierarchy"/>
    <dgm:cxn modelId="{E65FE23F-74E0-485D-816C-936A62C1CDE8}" type="presParOf" srcId="{DC46FF80-D740-4255-9CF9-7445272298A1}" destId="{F511C098-AF17-4674-AA29-8BD6F37E0413}" srcOrd="0" destOrd="0" presId="urn:microsoft.com/office/officeart/2008/layout/HorizontalMultiLevelHierarchy"/>
    <dgm:cxn modelId="{2ABB4BF8-F260-4F79-9895-6DB3A80522DE}" type="presParOf" srcId="{977B7841-40BD-4D8E-8CB1-A34B3145ECC5}" destId="{D4A4C2F1-0532-42F8-9FAB-205AFA3613C9}" srcOrd="3" destOrd="0" presId="urn:microsoft.com/office/officeart/2008/layout/HorizontalMultiLevelHierarchy"/>
    <dgm:cxn modelId="{FD792FFC-1DE5-44ED-B2B0-37B4102A285A}" type="presParOf" srcId="{D4A4C2F1-0532-42F8-9FAB-205AFA3613C9}" destId="{F27D8035-DB28-40A3-B498-A930F5F8107F}" srcOrd="0" destOrd="0" presId="urn:microsoft.com/office/officeart/2008/layout/HorizontalMultiLevelHierarchy"/>
    <dgm:cxn modelId="{84972E5E-D8EB-4BAA-BBF3-C78C3B497EAC}" type="presParOf" srcId="{D4A4C2F1-0532-42F8-9FAB-205AFA3613C9}" destId="{26B81A81-6E87-496C-9678-A427892D209B}" srcOrd="1" destOrd="0" presId="urn:microsoft.com/office/officeart/2008/layout/HorizontalMultiLevelHierarchy"/>
    <dgm:cxn modelId="{6AEFC965-422D-45C9-9FFE-AFA77BE29FF1}" type="presParOf" srcId="{977B7841-40BD-4D8E-8CB1-A34B3145ECC5}" destId="{D9B0A073-6FAD-46C4-A174-BC6FBC269805}" srcOrd="4" destOrd="0" presId="urn:microsoft.com/office/officeart/2008/layout/HorizontalMultiLevelHierarchy"/>
    <dgm:cxn modelId="{A5F3679C-9797-4A97-9EB6-C9CA728D6872}" type="presParOf" srcId="{D9B0A073-6FAD-46C4-A174-BC6FBC269805}" destId="{A004F487-EB4C-46BC-AB86-B20D34E438A2}" srcOrd="0" destOrd="0" presId="urn:microsoft.com/office/officeart/2008/layout/HorizontalMultiLevelHierarchy"/>
    <dgm:cxn modelId="{930D34D1-62E6-48AD-846B-1B26043EFC93}" type="presParOf" srcId="{977B7841-40BD-4D8E-8CB1-A34B3145ECC5}" destId="{0A13653B-BD8E-4B9C-9B4E-00EF1815F875}" srcOrd="5" destOrd="0" presId="urn:microsoft.com/office/officeart/2008/layout/HorizontalMultiLevelHierarchy"/>
    <dgm:cxn modelId="{6008A61F-FC26-4E05-A5EC-73073105E29B}" type="presParOf" srcId="{0A13653B-BD8E-4B9C-9B4E-00EF1815F875}" destId="{155F21D4-C43A-4769-B7A6-FBEBAD1B2129}" srcOrd="0" destOrd="0" presId="urn:microsoft.com/office/officeart/2008/layout/HorizontalMultiLevelHierarchy"/>
    <dgm:cxn modelId="{CCEC8C17-EBB3-461B-A08B-114EE5009BFD}" type="presParOf" srcId="{0A13653B-BD8E-4B9C-9B4E-00EF1815F875}" destId="{44D461FB-E9DB-4AF7-9564-F602049D2C04}" srcOrd="1" destOrd="0" presId="urn:microsoft.com/office/officeart/2008/layout/HorizontalMultiLevelHierarchy"/>
    <dgm:cxn modelId="{49A5DAB3-2157-4C4A-B0D6-97D7D4DED5A4}" type="presParOf" srcId="{977B7841-40BD-4D8E-8CB1-A34B3145ECC5}" destId="{66D98699-B1EE-40E8-B5CF-7AA85264BED2}" srcOrd="6" destOrd="0" presId="urn:microsoft.com/office/officeart/2008/layout/HorizontalMultiLevelHierarchy"/>
    <dgm:cxn modelId="{93725EF3-8045-41E6-BEC5-CD381DBC9EE8}" type="presParOf" srcId="{66D98699-B1EE-40E8-B5CF-7AA85264BED2}" destId="{D95F7494-E921-4A1C-AFD2-B3F905DD6BAD}" srcOrd="0" destOrd="0" presId="urn:microsoft.com/office/officeart/2008/layout/HorizontalMultiLevelHierarchy"/>
    <dgm:cxn modelId="{ECDA9015-A08E-4062-BEF8-F6F322A20AA4}" type="presParOf" srcId="{977B7841-40BD-4D8E-8CB1-A34B3145ECC5}" destId="{25901561-CB2C-43D1-ABA0-C91B8BB8B04C}" srcOrd="7" destOrd="0" presId="urn:microsoft.com/office/officeart/2008/layout/HorizontalMultiLevelHierarchy"/>
    <dgm:cxn modelId="{7D14C058-3411-4660-BF1A-8763EEE2AB26}" type="presParOf" srcId="{25901561-CB2C-43D1-ABA0-C91B8BB8B04C}" destId="{C639D231-0750-48A2-A6A7-4F1B71C669CE}" srcOrd="0" destOrd="0" presId="urn:microsoft.com/office/officeart/2008/layout/HorizontalMultiLevelHierarchy"/>
    <dgm:cxn modelId="{C79B1DE5-B84E-487A-912D-6DC1AD05C89A}" type="presParOf" srcId="{25901561-CB2C-43D1-ABA0-C91B8BB8B04C}" destId="{33599FAA-5DD1-45EB-AD57-2C91E443DBFE}" srcOrd="1" destOrd="0" presId="urn:microsoft.com/office/officeart/2008/layout/HorizontalMultiLevelHierarchy"/>
    <dgm:cxn modelId="{25AA11B7-6130-469A-AEDE-44CC34197E64}" type="presParOf" srcId="{EEF39396-8ED8-4A66-AC55-8FF2F7EFDBAE}" destId="{6CF14B80-1BCA-4017-A688-25EB3FB40428}" srcOrd="4" destOrd="0" presId="urn:microsoft.com/office/officeart/2008/layout/HorizontalMultiLevelHierarchy"/>
    <dgm:cxn modelId="{D7675895-C640-4EB2-B18F-DAED1F5A878C}" type="presParOf" srcId="{6CF14B80-1BCA-4017-A688-25EB3FB40428}" destId="{6CA49A77-6B50-491F-9314-853858622CD3}" srcOrd="0" destOrd="0" presId="urn:microsoft.com/office/officeart/2008/layout/HorizontalMultiLevelHierarchy"/>
    <dgm:cxn modelId="{A48D2880-40B8-4B04-A20F-AC7C79BA43FE}" type="presParOf" srcId="{EEF39396-8ED8-4A66-AC55-8FF2F7EFDBAE}" destId="{44A6A998-918A-4578-B63C-0C3BFD3E3279}" srcOrd="5" destOrd="0" presId="urn:microsoft.com/office/officeart/2008/layout/HorizontalMultiLevelHierarchy"/>
    <dgm:cxn modelId="{8FB64779-0099-4F9F-A014-475EDBC3B7CE}" type="presParOf" srcId="{44A6A998-918A-4578-B63C-0C3BFD3E3279}" destId="{A7A8E494-B6BB-4996-B31E-BE052C0888B3}" srcOrd="0" destOrd="0" presId="urn:microsoft.com/office/officeart/2008/layout/HorizontalMultiLevelHierarchy"/>
    <dgm:cxn modelId="{C4C99432-07AF-4AC7-81D5-68C29B9C6F61}" type="presParOf" srcId="{44A6A998-918A-4578-B63C-0C3BFD3E3279}" destId="{B90D5DB1-4B86-4681-B0B4-07C08D2A61A7}" srcOrd="1" destOrd="0" presId="urn:microsoft.com/office/officeart/2008/layout/HorizontalMultiLevelHierarchy"/>
    <dgm:cxn modelId="{D311DC16-27AE-4CA9-94B2-A531D0F4D4C2}" type="presParOf" srcId="{B90D5DB1-4B86-4681-B0B4-07C08D2A61A7}" destId="{145F17EE-0C86-4C2A-96C3-4CA406F1E00E}" srcOrd="0" destOrd="0" presId="urn:microsoft.com/office/officeart/2008/layout/HorizontalMultiLevelHierarchy"/>
    <dgm:cxn modelId="{FC799325-17B1-4A9B-8918-FFD9F22BBAD7}" type="presParOf" srcId="{145F17EE-0C86-4C2A-96C3-4CA406F1E00E}" destId="{E68A8DAF-6BC5-402F-883E-96CE5D0BD921}" srcOrd="0" destOrd="0" presId="urn:microsoft.com/office/officeart/2008/layout/HorizontalMultiLevelHierarchy"/>
    <dgm:cxn modelId="{93C3C0EB-66AE-4825-A714-DB81EBD7AA71}" type="presParOf" srcId="{B90D5DB1-4B86-4681-B0B4-07C08D2A61A7}" destId="{215A2258-17CC-42F2-B5A9-F9A6091B8628}" srcOrd="1" destOrd="0" presId="urn:microsoft.com/office/officeart/2008/layout/HorizontalMultiLevelHierarchy"/>
    <dgm:cxn modelId="{A0BC84BC-9977-409C-BD33-C55F27E5C1CC}" type="presParOf" srcId="{215A2258-17CC-42F2-B5A9-F9A6091B8628}" destId="{AB12C68B-DF04-4191-8AE2-03083845CDB0}" srcOrd="0" destOrd="0" presId="urn:microsoft.com/office/officeart/2008/layout/HorizontalMultiLevelHierarchy"/>
    <dgm:cxn modelId="{B462D3B3-C9D5-4C63-9D98-F0AD8E356998}" type="presParOf" srcId="{215A2258-17CC-42F2-B5A9-F9A6091B8628}" destId="{52A905F6-CA70-4C7F-8DFA-B36BE10F2C31}" srcOrd="1" destOrd="0" presId="urn:microsoft.com/office/officeart/2008/layout/HorizontalMultiLevelHierarchy"/>
    <dgm:cxn modelId="{CEA3BB0B-739C-454D-A8FB-50DDC11A5953}" type="presParOf" srcId="{B90D5DB1-4B86-4681-B0B4-07C08D2A61A7}" destId="{3F4C8E82-803D-4EB9-9B73-6DD75F3AEDAD}" srcOrd="2" destOrd="0" presId="urn:microsoft.com/office/officeart/2008/layout/HorizontalMultiLevelHierarchy"/>
    <dgm:cxn modelId="{BDD1DBE0-03B0-431E-9D40-BA2D6B1F5DBF}" type="presParOf" srcId="{3F4C8E82-803D-4EB9-9B73-6DD75F3AEDAD}" destId="{E535C8A2-49F3-4157-898B-1C7E703C1A30}" srcOrd="0" destOrd="0" presId="urn:microsoft.com/office/officeart/2008/layout/HorizontalMultiLevelHierarchy"/>
    <dgm:cxn modelId="{F3A8F165-75B0-4E88-BDDD-FF9D3D514687}" type="presParOf" srcId="{B90D5DB1-4B86-4681-B0B4-07C08D2A61A7}" destId="{86C8BF7D-E6A9-4A03-ADC0-06CDD2F9F25E}" srcOrd="3" destOrd="0" presId="urn:microsoft.com/office/officeart/2008/layout/HorizontalMultiLevelHierarchy"/>
    <dgm:cxn modelId="{59F71102-DA01-4E9E-B8FC-ECB0DA91A9EC}" type="presParOf" srcId="{86C8BF7D-E6A9-4A03-ADC0-06CDD2F9F25E}" destId="{5630A051-8A12-4622-8EB1-152857B80D92}" srcOrd="0" destOrd="0" presId="urn:microsoft.com/office/officeart/2008/layout/HorizontalMultiLevelHierarchy"/>
    <dgm:cxn modelId="{DFBFBD6D-75CA-44F1-A9E8-8C311B7DDF96}" type="presParOf" srcId="{86C8BF7D-E6A9-4A03-ADC0-06CDD2F9F25E}" destId="{44E4AC80-3F6F-48A2-9AAB-0D34DE6AFF6D}"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AF8277-1A50-4908-8DCB-F3A3C23C699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C6AE802E-8F8C-44B8-8BCB-D0EFAE51C347}">
      <dgm:prSet phldrT="[文本]" custT="1"/>
      <dgm:spPr/>
      <dgm:t>
        <a:bodyPr vert="vert"/>
        <a:lstStyle/>
        <a:p>
          <a:r>
            <a:rPr lang="zh-CN" altLang="en-US" sz="2800" dirty="0"/>
            <a:t>电机故障诊断技术</a:t>
          </a:r>
        </a:p>
      </dgm:t>
    </dgm:pt>
    <dgm:pt modelId="{2CC05A71-4296-4DB0-92EE-096E5537C9FC}" type="parTrans" cxnId="{E66E6D9D-A8F1-47B2-899E-C3B73139D21C}">
      <dgm:prSet/>
      <dgm:spPr/>
      <dgm:t>
        <a:bodyPr/>
        <a:lstStyle/>
        <a:p>
          <a:endParaRPr lang="zh-CN" altLang="en-US"/>
        </a:p>
      </dgm:t>
    </dgm:pt>
    <dgm:pt modelId="{592F99FF-46EB-4467-AE37-915AE36B1561}" type="sibTrans" cxnId="{E66E6D9D-A8F1-47B2-899E-C3B73139D21C}">
      <dgm:prSet/>
      <dgm:spPr/>
      <dgm:t>
        <a:bodyPr/>
        <a:lstStyle/>
        <a:p>
          <a:endParaRPr lang="zh-CN" altLang="en-US"/>
        </a:p>
      </dgm:t>
    </dgm:pt>
    <dgm:pt modelId="{21F95A3C-D595-47B8-839B-989140B25205}">
      <dgm:prSet phldrT="[文本]" custT="1"/>
      <dgm:spPr/>
      <dgm:t>
        <a:bodyPr/>
        <a:lstStyle/>
        <a:p>
          <a:r>
            <a:rPr lang="zh-CN" altLang="en-US" sz="2800" dirty="0"/>
            <a:t>温度</a:t>
          </a:r>
        </a:p>
      </dgm:t>
    </dgm:pt>
    <dgm:pt modelId="{EB437867-E9DB-4732-81F0-0C1257BFBFB5}" type="parTrans" cxnId="{82FEAD28-2898-4A72-B81C-C3E203885683}">
      <dgm:prSet/>
      <dgm:spPr/>
      <dgm:t>
        <a:bodyPr/>
        <a:lstStyle/>
        <a:p>
          <a:endParaRPr lang="zh-CN" altLang="en-US"/>
        </a:p>
      </dgm:t>
    </dgm:pt>
    <dgm:pt modelId="{81974535-ED62-4D0E-844A-B742E27F499D}" type="sibTrans" cxnId="{82FEAD28-2898-4A72-B81C-C3E203885683}">
      <dgm:prSet/>
      <dgm:spPr/>
      <dgm:t>
        <a:bodyPr/>
        <a:lstStyle/>
        <a:p>
          <a:endParaRPr lang="zh-CN" altLang="en-US"/>
        </a:p>
      </dgm:t>
    </dgm:pt>
    <dgm:pt modelId="{AF862583-9F13-40BA-A32F-436C0696B289}">
      <dgm:prSet phldrT="[文本]" custT="1"/>
      <dgm:spPr/>
      <dgm:t>
        <a:bodyPr/>
        <a:lstStyle/>
        <a:p>
          <a:r>
            <a:rPr lang="zh-CN" altLang="en-US" sz="2800" dirty="0"/>
            <a:t>振动</a:t>
          </a:r>
        </a:p>
      </dgm:t>
    </dgm:pt>
    <dgm:pt modelId="{A29979D9-0AA9-4E2D-BDF9-4A057B3CAC32}" type="parTrans" cxnId="{CD1CB70D-32A8-4E05-BDD4-8AF247BBCC2E}">
      <dgm:prSet/>
      <dgm:spPr/>
      <dgm:t>
        <a:bodyPr/>
        <a:lstStyle/>
        <a:p>
          <a:endParaRPr lang="zh-CN" altLang="en-US"/>
        </a:p>
      </dgm:t>
    </dgm:pt>
    <dgm:pt modelId="{C7C54B74-FB24-4927-9BDE-11EC1178005D}" type="sibTrans" cxnId="{CD1CB70D-32A8-4E05-BDD4-8AF247BBCC2E}">
      <dgm:prSet/>
      <dgm:spPr/>
      <dgm:t>
        <a:bodyPr/>
        <a:lstStyle/>
        <a:p>
          <a:endParaRPr lang="zh-CN" altLang="en-US"/>
        </a:p>
      </dgm:t>
    </dgm:pt>
    <dgm:pt modelId="{50BDCF80-67F9-428A-86CC-F0FE4B3DC260}">
      <dgm:prSet phldrT="[文本]" custT="1"/>
      <dgm:spPr/>
      <dgm:t>
        <a:bodyPr/>
        <a:lstStyle/>
        <a:p>
          <a:r>
            <a:rPr lang="zh-CN" altLang="en-US" sz="2800" dirty="0"/>
            <a:t>电流</a:t>
          </a:r>
        </a:p>
      </dgm:t>
    </dgm:pt>
    <dgm:pt modelId="{5DD70B01-36D1-471E-8CD2-E9368F8B9103}" type="parTrans" cxnId="{68928468-AA80-4BCE-B54E-857D34154E99}">
      <dgm:prSet/>
      <dgm:spPr/>
      <dgm:t>
        <a:bodyPr/>
        <a:lstStyle/>
        <a:p>
          <a:endParaRPr lang="zh-CN" altLang="en-US"/>
        </a:p>
      </dgm:t>
    </dgm:pt>
    <dgm:pt modelId="{8BD678FC-1877-49D5-8DDD-C53C34110358}" type="sibTrans" cxnId="{68928468-AA80-4BCE-B54E-857D34154E99}">
      <dgm:prSet/>
      <dgm:spPr/>
      <dgm:t>
        <a:bodyPr/>
        <a:lstStyle/>
        <a:p>
          <a:endParaRPr lang="zh-CN" altLang="en-US"/>
        </a:p>
      </dgm:t>
    </dgm:pt>
    <dgm:pt modelId="{7D8B4972-6084-458D-A0A9-E04DE83E60B6}">
      <dgm:prSet phldrT="[文本]" custT="1"/>
      <dgm:spPr/>
      <dgm:t>
        <a:bodyPr/>
        <a:lstStyle/>
        <a:p>
          <a:r>
            <a:rPr lang="zh-CN" altLang="en-US" sz="2800" kern="1200" dirty="0">
              <a:solidFill>
                <a:prstClr val="white"/>
              </a:solidFill>
              <a:latin typeface="Calibri" panose="020F0502020204030204"/>
              <a:ea typeface="等线" panose="02010600030101010101" pitchFamily="2" charset="-122"/>
              <a:cs typeface="+mn-cs"/>
            </a:rPr>
            <a:t>噪声</a:t>
          </a:r>
        </a:p>
      </dgm:t>
    </dgm:pt>
    <dgm:pt modelId="{0BF8ECCE-CBD3-4266-B7E8-C9D58C5C3FE8}" type="parTrans" cxnId="{02596C6A-EF63-48D6-8512-0421E48FEABB}">
      <dgm:prSet/>
      <dgm:spPr/>
      <dgm:t>
        <a:bodyPr/>
        <a:lstStyle/>
        <a:p>
          <a:endParaRPr lang="zh-CN" altLang="en-US"/>
        </a:p>
      </dgm:t>
    </dgm:pt>
    <dgm:pt modelId="{AE23C571-3D3D-4521-898F-F7A993E271A0}" type="sibTrans" cxnId="{02596C6A-EF63-48D6-8512-0421E48FEABB}">
      <dgm:prSet/>
      <dgm:spPr/>
      <dgm:t>
        <a:bodyPr/>
        <a:lstStyle/>
        <a:p>
          <a:endParaRPr lang="zh-CN" altLang="en-US"/>
        </a:p>
      </dgm:t>
    </dgm:pt>
    <dgm:pt modelId="{FAC59508-D4B7-4D27-8E9E-24CA7D71DFD0}">
      <dgm:prSet phldrT="[文本]" custT="1"/>
      <dgm:spPr/>
      <dgm:t>
        <a:bodyPr/>
        <a:lstStyle/>
        <a:p>
          <a:r>
            <a:rPr lang="zh-CN" altLang="en-US" sz="2800" kern="1200" dirty="0">
              <a:solidFill>
                <a:prstClr val="white"/>
              </a:solidFill>
              <a:latin typeface="Calibri" panose="020F0502020204030204"/>
              <a:ea typeface="等线" panose="02010600030101010101" pitchFamily="2" charset="-122"/>
              <a:cs typeface="+mn-cs"/>
            </a:rPr>
            <a:t>磁通</a:t>
          </a:r>
        </a:p>
      </dgm:t>
    </dgm:pt>
    <dgm:pt modelId="{262E33A9-FB8A-451B-ADA1-DFE502BECC38}" type="parTrans" cxnId="{E0B7C426-4F4F-4D59-9F5B-0A99F0917F17}">
      <dgm:prSet/>
      <dgm:spPr/>
      <dgm:t>
        <a:bodyPr/>
        <a:lstStyle/>
        <a:p>
          <a:endParaRPr lang="zh-CN" altLang="en-US"/>
        </a:p>
      </dgm:t>
    </dgm:pt>
    <dgm:pt modelId="{08E61CDA-9EB7-48AE-960A-2387D91B7FC1}" type="sibTrans" cxnId="{E0B7C426-4F4F-4D59-9F5B-0A99F0917F17}">
      <dgm:prSet/>
      <dgm:spPr/>
      <dgm:t>
        <a:bodyPr/>
        <a:lstStyle/>
        <a:p>
          <a:endParaRPr lang="zh-CN" altLang="en-US"/>
        </a:p>
      </dgm:t>
    </dgm:pt>
    <dgm:pt modelId="{9B06AD7C-6803-466A-8025-14198D046555}">
      <dgm:prSet phldrT="[文本]" custT="1"/>
      <dgm:spPr/>
      <dgm:t>
        <a:bodyPr/>
        <a:lstStyle/>
        <a:p>
          <a:r>
            <a:rPr lang="zh-CN" altLang="en-US" sz="2800" kern="1200" dirty="0">
              <a:solidFill>
                <a:prstClr val="white"/>
              </a:solidFill>
              <a:latin typeface="Calibri" panose="020F0502020204030204"/>
              <a:ea typeface="等线" panose="02010600030101010101" pitchFamily="2" charset="-122"/>
              <a:cs typeface="+mn-cs"/>
            </a:rPr>
            <a:t>角速度</a:t>
          </a:r>
        </a:p>
      </dgm:t>
    </dgm:pt>
    <dgm:pt modelId="{DF05ED14-4BEA-46F6-B053-EB8174EC21BB}" type="parTrans" cxnId="{05F3CD7E-A5E9-4AE2-BC7A-4048BF8148BE}">
      <dgm:prSet/>
      <dgm:spPr/>
      <dgm:t>
        <a:bodyPr/>
        <a:lstStyle/>
        <a:p>
          <a:endParaRPr lang="zh-CN" altLang="en-US"/>
        </a:p>
      </dgm:t>
    </dgm:pt>
    <dgm:pt modelId="{42BF5F9D-054B-42F4-9DF1-6FF91AEC4F56}" type="sibTrans" cxnId="{05F3CD7E-A5E9-4AE2-BC7A-4048BF8148BE}">
      <dgm:prSet/>
      <dgm:spPr/>
      <dgm:t>
        <a:bodyPr/>
        <a:lstStyle/>
        <a:p>
          <a:endParaRPr lang="zh-CN" altLang="en-US"/>
        </a:p>
      </dgm:t>
    </dgm:pt>
    <dgm:pt modelId="{FC014A46-4322-416F-A605-2FD6D7BA2948}" type="pres">
      <dgm:prSet presAssocID="{AEAF8277-1A50-4908-8DCB-F3A3C23C699C}" presName="Name0" presStyleCnt="0">
        <dgm:presLayoutVars>
          <dgm:chPref val="1"/>
          <dgm:dir/>
          <dgm:animOne val="branch"/>
          <dgm:animLvl val="lvl"/>
          <dgm:resizeHandles val="exact"/>
        </dgm:presLayoutVars>
      </dgm:prSet>
      <dgm:spPr/>
    </dgm:pt>
    <dgm:pt modelId="{3E61C06A-DF6B-4268-9F28-44D57F046487}" type="pres">
      <dgm:prSet presAssocID="{C6AE802E-8F8C-44B8-8BCB-D0EFAE51C347}" presName="root1" presStyleCnt="0"/>
      <dgm:spPr/>
    </dgm:pt>
    <dgm:pt modelId="{F2B6C390-F89F-44AA-A760-165580CFD41F}" type="pres">
      <dgm:prSet presAssocID="{C6AE802E-8F8C-44B8-8BCB-D0EFAE51C347}" presName="LevelOneTextNode" presStyleLbl="node0" presStyleIdx="0" presStyleCnt="1" custScaleX="266085" custScaleY="50657">
        <dgm:presLayoutVars>
          <dgm:chPref val="3"/>
        </dgm:presLayoutVars>
      </dgm:prSet>
      <dgm:spPr/>
    </dgm:pt>
    <dgm:pt modelId="{EEF39396-8ED8-4A66-AC55-8FF2F7EFDBAE}" type="pres">
      <dgm:prSet presAssocID="{C6AE802E-8F8C-44B8-8BCB-D0EFAE51C347}" presName="level2hierChild" presStyleCnt="0"/>
      <dgm:spPr/>
    </dgm:pt>
    <dgm:pt modelId="{E3F4F717-C6B5-4D14-9696-CF0FC86F1FE0}" type="pres">
      <dgm:prSet presAssocID="{EB437867-E9DB-4732-81F0-0C1257BFBFB5}" presName="conn2-1" presStyleLbl="parChTrans1D2" presStyleIdx="0" presStyleCnt="6"/>
      <dgm:spPr/>
    </dgm:pt>
    <dgm:pt modelId="{1BB2A818-1FD3-42E4-856A-78A9FC9C7B96}" type="pres">
      <dgm:prSet presAssocID="{EB437867-E9DB-4732-81F0-0C1257BFBFB5}" presName="connTx" presStyleLbl="parChTrans1D2" presStyleIdx="0" presStyleCnt="6"/>
      <dgm:spPr/>
    </dgm:pt>
    <dgm:pt modelId="{715B6F47-34AD-47FA-AC5B-DA84D990B160}" type="pres">
      <dgm:prSet presAssocID="{21F95A3C-D595-47B8-839B-989140B25205}" presName="root2" presStyleCnt="0"/>
      <dgm:spPr/>
    </dgm:pt>
    <dgm:pt modelId="{952109D7-70C3-4E45-AEAC-8B8112591DF7}" type="pres">
      <dgm:prSet presAssocID="{21F95A3C-D595-47B8-839B-989140B25205}" presName="LevelTwoTextNode" presStyleLbl="node2" presStyleIdx="0" presStyleCnt="6">
        <dgm:presLayoutVars>
          <dgm:chPref val="3"/>
        </dgm:presLayoutVars>
      </dgm:prSet>
      <dgm:spPr/>
    </dgm:pt>
    <dgm:pt modelId="{12588964-13EB-415D-84B0-5F93D13FDBEB}" type="pres">
      <dgm:prSet presAssocID="{21F95A3C-D595-47B8-839B-989140B25205}" presName="level3hierChild" presStyleCnt="0"/>
      <dgm:spPr/>
    </dgm:pt>
    <dgm:pt modelId="{85D8B9AB-72D9-402C-A50F-765DB8B672B3}" type="pres">
      <dgm:prSet presAssocID="{A29979D9-0AA9-4E2D-BDF9-4A057B3CAC32}" presName="conn2-1" presStyleLbl="parChTrans1D2" presStyleIdx="1" presStyleCnt="6"/>
      <dgm:spPr/>
    </dgm:pt>
    <dgm:pt modelId="{E84B27DF-AA4C-4FD7-9FB8-578EC2ACB361}" type="pres">
      <dgm:prSet presAssocID="{A29979D9-0AA9-4E2D-BDF9-4A057B3CAC32}" presName="connTx" presStyleLbl="parChTrans1D2" presStyleIdx="1" presStyleCnt="6"/>
      <dgm:spPr/>
    </dgm:pt>
    <dgm:pt modelId="{585FD022-1AD3-4549-93D4-FBF8A40DC4E2}" type="pres">
      <dgm:prSet presAssocID="{AF862583-9F13-40BA-A32F-436C0696B289}" presName="root2" presStyleCnt="0"/>
      <dgm:spPr/>
    </dgm:pt>
    <dgm:pt modelId="{BFD09F0B-C8EF-40FD-BE49-F6C36FCA3D4B}" type="pres">
      <dgm:prSet presAssocID="{AF862583-9F13-40BA-A32F-436C0696B289}" presName="LevelTwoTextNode" presStyleLbl="node2" presStyleIdx="1" presStyleCnt="6">
        <dgm:presLayoutVars>
          <dgm:chPref val="3"/>
        </dgm:presLayoutVars>
      </dgm:prSet>
      <dgm:spPr/>
    </dgm:pt>
    <dgm:pt modelId="{977B7841-40BD-4D8E-8CB1-A34B3145ECC5}" type="pres">
      <dgm:prSet presAssocID="{AF862583-9F13-40BA-A32F-436C0696B289}" presName="level3hierChild" presStyleCnt="0"/>
      <dgm:spPr/>
    </dgm:pt>
    <dgm:pt modelId="{6CF14B80-1BCA-4017-A688-25EB3FB40428}" type="pres">
      <dgm:prSet presAssocID="{5DD70B01-36D1-471E-8CD2-E9368F8B9103}" presName="conn2-1" presStyleLbl="parChTrans1D2" presStyleIdx="2" presStyleCnt="6"/>
      <dgm:spPr/>
    </dgm:pt>
    <dgm:pt modelId="{6CA49A77-6B50-491F-9314-853858622CD3}" type="pres">
      <dgm:prSet presAssocID="{5DD70B01-36D1-471E-8CD2-E9368F8B9103}" presName="connTx" presStyleLbl="parChTrans1D2" presStyleIdx="2" presStyleCnt="6"/>
      <dgm:spPr/>
    </dgm:pt>
    <dgm:pt modelId="{44A6A998-918A-4578-B63C-0C3BFD3E3279}" type="pres">
      <dgm:prSet presAssocID="{50BDCF80-67F9-428A-86CC-F0FE4B3DC260}" presName="root2" presStyleCnt="0"/>
      <dgm:spPr/>
    </dgm:pt>
    <dgm:pt modelId="{A7A8E494-B6BB-4996-B31E-BE052C0888B3}" type="pres">
      <dgm:prSet presAssocID="{50BDCF80-67F9-428A-86CC-F0FE4B3DC260}" presName="LevelTwoTextNode" presStyleLbl="node2" presStyleIdx="2" presStyleCnt="6">
        <dgm:presLayoutVars>
          <dgm:chPref val="3"/>
        </dgm:presLayoutVars>
      </dgm:prSet>
      <dgm:spPr/>
    </dgm:pt>
    <dgm:pt modelId="{B90D5DB1-4B86-4681-B0B4-07C08D2A61A7}" type="pres">
      <dgm:prSet presAssocID="{50BDCF80-67F9-428A-86CC-F0FE4B3DC260}" presName="level3hierChild" presStyleCnt="0"/>
      <dgm:spPr/>
    </dgm:pt>
    <dgm:pt modelId="{36A2B7E1-49D0-4BA3-BDEA-09A44F3192B0}" type="pres">
      <dgm:prSet presAssocID="{0BF8ECCE-CBD3-4266-B7E8-C9D58C5C3FE8}" presName="conn2-1" presStyleLbl="parChTrans1D2" presStyleIdx="3" presStyleCnt="6"/>
      <dgm:spPr/>
    </dgm:pt>
    <dgm:pt modelId="{FF6669EA-A8A4-46ED-A2CA-532B7AADF6BE}" type="pres">
      <dgm:prSet presAssocID="{0BF8ECCE-CBD3-4266-B7E8-C9D58C5C3FE8}" presName="connTx" presStyleLbl="parChTrans1D2" presStyleIdx="3" presStyleCnt="6"/>
      <dgm:spPr/>
    </dgm:pt>
    <dgm:pt modelId="{9FC32333-4C34-45D8-9C24-1E896334D431}" type="pres">
      <dgm:prSet presAssocID="{7D8B4972-6084-458D-A0A9-E04DE83E60B6}" presName="root2" presStyleCnt="0"/>
      <dgm:spPr/>
    </dgm:pt>
    <dgm:pt modelId="{1D307350-538A-4D59-81BA-30BA59FD3237}" type="pres">
      <dgm:prSet presAssocID="{7D8B4972-6084-458D-A0A9-E04DE83E60B6}" presName="LevelTwoTextNode" presStyleLbl="node2" presStyleIdx="3" presStyleCnt="6">
        <dgm:presLayoutVars>
          <dgm:chPref val="3"/>
        </dgm:presLayoutVars>
      </dgm:prSet>
      <dgm:spPr/>
    </dgm:pt>
    <dgm:pt modelId="{D232FF5A-A426-4E6B-A648-C9379E4F2D69}" type="pres">
      <dgm:prSet presAssocID="{7D8B4972-6084-458D-A0A9-E04DE83E60B6}" presName="level3hierChild" presStyleCnt="0"/>
      <dgm:spPr/>
    </dgm:pt>
    <dgm:pt modelId="{58347A1F-B078-4014-8FAB-BC66E49F26C7}" type="pres">
      <dgm:prSet presAssocID="{262E33A9-FB8A-451B-ADA1-DFE502BECC38}" presName="conn2-1" presStyleLbl="parChTrans1D2" presStyleIdx="4" presStyleCnt="6"/>
      <dgm:spPr/>
    </dgm:pt>
    <dgm:pt modelId="{D50F9336-B30E-48F7-B2F1-32C1D15F2861}" type="pres">
      <dgm:prSet presAssocID="{262E33A9-FB8A-451B-ADA1-DFE502BECC38}" presName="connTx" presStyleLbl="parChTrans1D2" presStyleIdx="4" presStyleCnt="6"/>
      <dgm:spPr/>
    </dgm:pt>
    <dgm:pt modelId="{27F2F3C4-9E67-4AC8-929F-281BBDEADCFA}" type="pres">
      <dgm:prSet presAssocID="{FAC59508-D4B7-4D27-8E9E-24CA7D71DFD0}" presName="root2" presStyleCnt="0"/>
      <dgm:spPr/>
    </dgm:pt>
    <dgm:pt modelId="{E71D8BD2-7495-4DF2-97A0-6D4A2ABED40A}" type="pres">
      <dgm:prSet presAssocID="{FAC59508-D4B7-4D27-8E9E-24CA7D71DFD0}" presName="LevelTwoTextNode" presStyleLbl="node2" presStyleIdx="4" presStyleCnt="6">
        <dgm:presLayoutVars>
          <dgm:chPref val="3"/>
        </dgm:presLayoutVars>
      </dgm:prSet>
      <dgm:spPr/>
    </dgm:pt>
    <dgm:pt modelId="{8B7A34B5-EA94-488C-A706-C6554FA92049}" type="pres">
      <dgm:prSet presAssocID="{FAC59508-D4B7-4D27-8E9E-24CA7D71DFD0}" presName="level3hierChild" presStyleCnt="0"/>
      <dgm:spPr/>
    </dgm:pt>
    <dgm:pt modelId="{3ED9B623-009A-4106-BF96-FD7811CA9FA1}" type="pres">
      <dgm:prSet presAssocID="{DF05ED14-4BEA-46F6-B053-EB8174EC21BB}" presName="conn2-1" presStyleLbl="parChTrans1D2" presStyleIdx="5" presStyleCnt="6"/>
      <dgm:spPr/>
    </dgm:pt>
    <dgm:pt modelId="{D7430025-C448-48CB-9489-C96E0CA74C8B}" type="pres">
      <dgm:prSet presAssocID="{DF05ED14-4BEA-46F6-B053-EB8174EC21BB}" presName="connTx" presStyleLbl="parChTrans1D2" presStyleIdx="5" presStyleCnt="6"/>
      <dgm:spPr/>
    </dgm:pt>
    <dgm:pt modelId="{F596CE81-2100-4693-BEB0-0D7058317289}" type="pres">
      <dgm:prSet presAssocID="{9B06AD7C-6803-466A-8025-14198D046555}" presName="root2" presStyleCnt="0"/>
      <dgm:spPr/>
    </dgm:pt>
    <dgm:pt modelId="{D6440A7A-C3CE-4213-9A49-DD5C910B91B4}" type="pres">
      <dgm:prSet presAssocID="{9B06AD7C-6803-466A-8025-14198D046555}" presName="LevelTwoTextNode" presStyleLbl="node2" presStyleIdx="5" presStyleCnt="6">
        <dgm:presLayoutVars>
          <dgm:chPref val="3"/>
        </dgm:presLayoutVars>
      </dgm:prSet>
      <dgm:spPr/>
    </dgm:pt>
    <dgm:pt modelId="{E1869313-0A54-4878-9FAF-BB0B640BBCD7}" type="pres">
      <dgm:prSet presAssocID="{9B06AD7C-6803-466A-8025-14198D046555}" presName="level3hierChild" presStyleCnt="0"/>
      <dgm:spPr/>
    </dgm:pt>
  </dgm:ptLst>
  <dgm:cxnLst>
    <dgm:cxn modelId="{7A3FC407-11B5-4B61-A419-079501D09B23}" type="presOf" srcId="{A29979D9-0AA9-4E2D-BDF9-4A057B3CAC32}" destId="{85D8B9AB-72D9-402C-A50F-765DB8B672B3}" srcOrd="0" destOrd="0" presId="urn:microsoft.com/office/officeart/2008/layout/HorizontalMultiLevelHierarchy"/>
    <dgm:cxn modelId="{CD1CB70D-32A8-4E05-BDD4-8AF247BBCC2E}" srcId="{C6AE802E-8F8C-44B8-8BCB-D0EFAE51C347}" destId="{AF862583-9F13-40BA-A32F-436C0696B289}" srcOrd="1" destOrd="0" parTransId="{A29979D9-0AA9-4E2D-BDF9-4A057B3CAC32}" sibTransId="{C7C54B74-FB24-4927-9BDE-11EC1178005D}"/>
    <dgm:cxn modelId="{1E8D4B0F-8C19-4EBD-9A92-A58B958C6009}" type="presOf" srcId="{5DD70B01-36D1-471E-8CD2-E9368F8B9103}" destId="{6CF14B80-1BCA-4017-A688-25EB3FB40428}" srcOrd="0" destOrd="0" presId="urn:microsoft.com/office/officeart/2008/layout/HorizontalMultiLevelHierarchy"/>
    <dgm:cxn modelId="{B3149C14-4667-44D8-8268-7A4BD49DD6D6}" type="presOf" srcId="{0BF8ECCE-CBD3-4266-B7E8-C9D58C5C3FE8}" destId="{36A2B7E1-49D0-4BA3-BDEA-09A44F3192B0}" srcOrd="0" destOrd="0" presId="urn:microsoft.com/office/officeart/2008/layout/HorizontalMultiLevelHierarchy"/>
    <dgm:cxn modelId="{3B8C3815-3FCE-426E-8D7A-A67BBEE594EA}" type="presOf" srcId="{DF05ED14-4BEA-46F6-B053-EB8174EC21BB}" destId="{3ED9B623-009A-4106-BF96-FD7811CA9FA1}" srcOrd="0" destOrd="0" presId="urn:microsoft.com/office/officeart/2008/layout/HorizontalMultiLevelHierarchy"/>
    <dgm:cxn modelId="{2EADDD22-DD55-4BAD-B9BD-28168A9668DE}" type="presOf" srcId="{9B06AD7C-6803-466A-8025-14198D046555}" destId="{D6440A7A-C3CE-4213-9A49-DD5C910B91B4}" srcOrd="0" destOrd="0" presId="urn:microsoft.com/office/officeart/2008/layout/HorizontalMultiLevelHierarchy"/>
    <dgm:cxn modelId="{E0B7C426-4F4F-4D59-9F5B-0A99F0917F17}" srcId="{C6AE802E-8F8C-44B8-8BCB-D0EFAE51C347}" destId="{FAC59508-D4B7-4D27-8E9E-24CA7D71DFD0}" srcOrd="4" destOrd="0" parTransId="{262E33A9-FB8A-451B-ADA1-DFE502BECC38}" sibTransId="{08E61CDA-9EB7-48AE-960A-2387D91B7FC1}"/>
    <dgm:cxn modelId="{82FEAD28-2898-4A72-B81C-C3E203885683}" srcId="{C6AE802E-8F8C-44B8-8BCB-D0EFAE51C347}" destId="{21F95A3C-D595-47B8-839B-989140B25205}" srcOrd="0" destOrd="0" parTransId="{EB437867-E9DB-4732-81F0-0C1257BFBFB5}" sibTransId="{81974535-ED62-4D0E-844A-B742E27F499D}"/>
    <dgm:cxn modelId="{C830012B-4230-427B-A168-071FBBC973A9}" type="presOf" srcId="{C6AE802E-8F8C-44B8-8BCB-D0EFAE51C347}" destId="{F2B6C390-F89F-44AA-A760-165580CFD41F}" srcOrd="0" destOrd="0" presId="urn:microsoft.com/office/officeart/2008/layout/HorizontalMultiLevelHierarchy"/>
    <dgm:cxn modelId="{BD940E31-4B3E-44AE-A25B-DD652EE1C3CF}" type="presOf" srcId="{21F95A3C-D595-47B8-839B-989140B25205}" destId="{952109D7-70C3-4E45-AEAC-8B8112591DF7}" srcOrd="0" destOrd="0" presId="urn:microsoft.com/office/officeart/2008/layout/HorizontalMultiLevelHierarchy"/>
    <dgm:cxn modelId="{20678B31-58D0-4100-A12B-E76F4D260A3E}" type="presOf" srcId="{EB437867-E9DB-4732-81F0-0C1257BFBFB5}" destId="{E3F4F717-C6B5-4D14-9696-CF0FC86F1FE0}" srcOrd="0" destOrd="0" presId="urn:microsoft.com/office/officeart/2008/layout/HorizontalMultiLevelHierarchy"/>
    <dgm:cxn modelId="{BDB45438-3471-4E48-BD8D-004088F2C845}" type="presOf" srcId="{262E33A9-FB8A-451B-ADA1-DFE502BECC38}" destId="{58347A1F-B078-4014-8FAB-BC66E49F26C7}" srcOrd="0" destOrd="0" presId="urn:microsoft.com/office/officeart/2008/layout/HorizontalMultiLevelHierarchy"/>
    <dgm:cxn modelId="{2C296B60-C1ED-4878-AD9E-11B61081DB81}" type="presOf" srcId="{A29979D9-0AA9-4E2D-BDF9-4A057B3CAC32}" destId="{E84B27DF-AA4C-4FD7-9FB8-578EC2ACB361}" srcOrd="1" destOrd="0" presId="urn:microsoft.com/office/officeart/2008/layout/HorizontalMultiLevelHierarchy"/>
    <dgm:cxn modelId="{68928468-AA80-4BCE-B54E-857D34154E99}" srcId="{C6AE802E-8F8C-44B8-8BCB-D0EFAE51C347}" destId="{50BDCF80-67F9-428A-86CC-F0FE4B3DC260}" srcOrd="2" destOrd="0" parTransId="{5DD70B01-36D1-471E-8CD2-E9368F8B9103}" sibTransId="{8BD678FC-1877-49D5-8DDD-C53C34110358}"/>
    <dgm:cxn modelId="{02596C6A-EF63-48D6-8512-0421E48FEABB}" srcId="{C6AE802E-8F8C-44B8-8BCB-D0EFAE51C347}" destId="{7D8B4972-6084-458D-A0A9-E04DE83E60B6}" srcOrd="3" destOrd="0" parTransId="{0BF8ECCE-CBD3-4266-B7E8-C9D58C5C3FE8}" sibTransId="{AE23C571-3D3D-4521-898F-F7A993E271A0}"/>
    <dgm:cxn modelId="{DD18B66B-33C6-4EAF-AFE7-DBF7B6E34DB7}" type="presOf" srcId="{AF862583-9F13-40BA-A32F-436C0696B289}" destId="{BFD09F0B-C8EF-40FD-BE49-F6C36FCA3D4B}" srcOrd="0" destOrd="0" presId="urn:microsoft.com/office/officeart/2008/layout/HorizontalMultiLevelHierarchy"/>
    <dgm:cxn modelId="{989C6F51-E00C-4691-A0B3-19A480197771}" type="presOf" srcId="{EB437867-E9DB-4732-81F0-0C1257BFBFB5}" destId="{1BB2A818-1FD3-42E4-856A-78A9FC9C7B96}" srcOrd="1" destOrd="0" presId="urn:microsoft.com/office/officeart/2008/layout/HorizontalMultiLevelHierarchy"/>
    <dgm:cxn modelId="{05F3CD7E-A5E9-4AE2-BC7A-4048BF8148BE}" srcId="{C6AE802E-8F8C-44B8-8BCB-D0EFAE51C347}" destId="{9B06AD7C-6803-466A-8025-14198D046555}" srcOrd="5" destOrd="0" parTransId="{DF05ED14-4BEA-46F6-B053-EB8174EC21BB}" sibTransId="{42BF5F9D-054B-42F4-9DF1-6FF91AEC4F56}"/>
    <dgm:cxn modelId="{57E03390-E176-4B00-9CA2-426AEFCEB86B}" type="presOf" srcId="{7D8B4972-6084-458D-A0A9-E04DE83E60B6}" destId="{1D307350-538A-4D59-81BA-30BA59FD3237}" srcOrd="0" destOrd="0" presId="urn:microsoft.com/office/officeart/2008/layout/HorizontalMultiLevelHierarchy"/>
    <dgm:cxn modelId="{E66E6D9D-A8F1-47B2-899E-C3B73139D21C}" srcId="{AEAF8277-1A50-4908-8DCB-F3A3C23C699C}" destId="{C6AE802E-8F8C-44B8-8BCB-D0EFAE51C347}" srcOrd="0" destOrd="0" parTransId="{2CC05A71-4296-4DB0-92EE-096E5537C9FC}" sibTransId="{592F99FF-46EB-4467-AE37-915AE36B1561}"/>
    <dgm:cxn modelId="{1D3845C9-3A9C-4907-837F-4D98B5383FA6}" type="presOf" srcId="{DF05ED14-4BEA-46F6-B053-EB8174EC21BB}" destId="{D7430025-C448-48CB-9489-C96E0CA74C8B}" srcOrd="1" destOrd="0" presId="urn:microsoft.com/office/officeart/2008/layout/HorizontalMultiLevelHierarchy"/>
    <dgm:cxn modelId="{B20C2DD9-7361-4514-9AF9-05DBBEA7AE73}" type="presOf" srcId="{5DD70B01-36D1-471E-8CD2-E9368F8B9103}" destId="{6CA49A77-6B50-491F-9314-853858622CD3}" srcOrd="1" destOrd="0" presId="urn:microsoft.com/office/officeart/2008/layout/HorizontalMultiLevelHierarchy"/>
    <dgm:cxn modelId="{AD0078DD-895F-4C0D-A419-FCD423C69AA9}" type="presOf" srcId="{0BF8ECCE-CBD3-4266-B7E8-C9D58C5C3FE8}" destId="{FF6669EA-A8A4-46ED-A2CA-532B7AADF6BE}" srcOrd="1" destOrd="0" presId="urn:microsoft.com/office/officeart/2008/layout/HorizontalMultiLevelHierarchy"/>
    <dgm:cxn modelId="{C70E28E5-21EC-4496-9175-DC6C252FF700}" type="presOf" srcId="{FAC59508-D4B7-4D27-8E9E-24CA7D71DFD0}" destId="{E71D8BD2-7495-4DF2-97A0-6D4A2ABED40A}" srcOrd="0" destOrd="0" presId="urn:microsoft.com/office/officeart/2008/layout/HorizontalMultiLevelHierarchy"/>
    <dgm:cxn modelId="{307F9CEA-3D2B-44D3-BDA2-1661750D0574}" type="presOf" srcId="{50BDCF80-67F9-428A-86CC-F0FE4B3DC260}" destId="{A7A8E494-B6BB-4996-B31E-BE052C0888B3}" srcOrd="0" destOrd="0" presId="urn:microsoft.com/office/officeart/2008/layout/HorizontalMultiLevelHierarchy"/>
    <dgm:cxn modelId="{1DECA6FB-ABD9-4FD8-BC75-3A5716D49B61}" type="presOf" srcId="{262E33A9-FB8A-451B-ADA1-DFE502BECC38}" destId="{D50F9336-B30E-48F7-B2F1-32C1D15F2861}" srcOrd="1" destOrd="0" presId="urn:microsoft.com/office/officeart/2008/layout/HorizontalMultiLevelHierarchy"/>
    <dgm:cxn modelId="{990B64FF-CF34-4AAF-81AF-9D3EDDA13E41}" type="presOf" srcId="{AEAF8277-1A50-4908-8DCB-F3A3C23C699C}" destId="{FC014A46-4322-416F-A605-2FD6D7BA2948}" srcOrd="0" destOrd="0" presId="urn:microsoft.com/office/officeart/2008/layout/HorizontalMultiLevelHierarchy"/>
    <dgm:cxn modelId="{1F6F3161-91A1-4377-AEC5-B17A28FBCEE7}" type="presParOf" srcId="{FC014A46-4322-416F-A605-2FD6D7BA2948}" destId="{3E61C06A-DF6B-4268-9F28-44D57F046487}" srcOrd="0" destOrd="0" presId="urn:microsoft.com/office/officeart/2008/layout/HorizontalMultiLevelHierarchy"/>
    <dgm:cxn modelId="{61CC77A1-B594-49DE-B025-0E49060106D3}" type="presParOf" srcId="{3E61C06A-DF6B-4268-9F28-44D57F046487}" destId="{F2B6C390-F89F-44AA-A760-165580CFD41F}" srcOrd="0" destOrd="0" presId="urn:microsoft.com/office/officeart/2008/layout/HorizontalMultiLevelHierarchy"/>
    <dgm:cxn modelId="{A51018B6-5DE6-49CD-9B58-F261F56BCC6A}" type="presParOf" srcId="{3E61C06A-DF6B-4268-9F28-44D57F046487}" destId="{EEF39396-8ED8-4A66-AC55-8FF2F7EFDBAE}" srcOrd="1" destOrd="0" presId="urn:microsoft.com/office/officeart/2008/layout/HorizontalMultiLevelHierarchy"/>
    <dgm:cxn modelId="{31FB0F54-6301-4329-8891-476A2B0466B8}" type="presParOf" srcId="{EEF39396-8ED8-4A66-AC55-8FF2F7EFDBAE}" destId="{E3F4F717-C6B5-4D14-9696-CF0FC86F1FE0}" srcOrd="0" destOrd="0" presId="urn:microsoft.com/office/officeart/2008/layout/HorizontalMultiLevelHierarchy"/>
    <dgm:cxn modelId="{F4EF16B5-24F0-4688-92F9-A62A8347EE0B}" type="presParOf" srcId="{E3F4F717-C6B5-4D14-9696-CF0FC86F1FE0}" destId="{1BB2A818-1FD3-42E4-856A-78A9FC9C7B96}" srcOrd="0" destOrd="0" presId="urn:microsoft.com/office/officeart/2008/layout/HorizontalMultiLevelHierarchy"/>
    <dgm:cxn modelId="{577AB7A4-C2DE-43E2-8BBB-BD81D0F04CEC}" type="presParOf" srcId="{EEF39396-8ED8-4A66-AC55-8FF2F7EFDBAE}" destId="{715B6F47-34AD-47FA-AC5B-DA84D990B160}" srcOrd="1" destOrd="0" presId="urn:microsoft.com/office/officeart/2008/layout/HorizontalMultiLevelHierarchy"/>
    <dgm:cxn modelId="{D1E6EDBD-E9EA-43E8-B866-D73EC291C713}" type="presParOf" srcId="{715B6F47-34AD-47FA-AC5B-DA84D990B160}" destId="{952109D7-70C3-4E45-AEAC-8B8112591DF7}" srcOrd="0" destOrd="0" presId="urn:microsoft.com/office/officeart/2008/layout/HorizontalMultiLevelHierarchy"/>
    <dgm:cxn modelId="{AD0800B6-8D86-4FDD-A078-19CAE7A2F416}" type="presParOf" srcId="{715B6F47-34AD-47FA-AC5B-DA84D990B160}" destId="{12588964-13EB-415D-84B0-5F93D13FDBEB}" srcOrd="1" destOrd="0" presId="urn:microsoft.com/office/officeart/2008/layout/HorizontalMultiLevelHierarchy"/>
    <dgm:cxn modelId="{800C41B7-4E2B-4D5B-95CC-3F76AFB93FB0}" type="presParOf" srcId="{EEF39396-8ED8-4A66-AC55-8FF2F7EFDBAE}" destId="{85D8B9AB-72D9-402C-A50F-765DB8B672B3}" srcOrd="2" destOrd="0" presId="urn:microsoft.com/office/officeart/2008/layout/HorizontalMultiLevelHierarchy"/>
    <dgm:cxn modelId="{713247C7-E7ED-4C9A-8844-9AD62D7DD8D8}" type="presParOf" srcId="{85D8B9AB-72D9-402C-A50F-765DB8B672B3}" destId="{E84B27DF-AA4C-4FD7-9FB8-578EC2ACB361}" srcOrd="0" destOrd="0" presId="urn:microsoft.com/office/officeart/2008/layout/HorizontalMultiLevelHierarchy"/>
    <dgm:cxn modelId="{51371816-3128-418C-B822-25F26BB1C8A5}" type="presParOf" srcId="{EEF39396-8ED8-4A66-AC55-8FF2F7EFDBAE}" destId="{585FD022-1AD3-4549-93D4-FBF8A40DC4E2}" srcOrd="3" destOrd="0" presId="urn:microsoft.com/office/officeart/2008/layout/HorizontalMultiLevelHierarchy"/>
    <dgm:cxn modelId="{9077B3B9-FCD6-4F11-894E-A78F989BB770}" type="presParOf" srcId="{585FD022-1AD3-4549-93D4-FBF8A40DC4E2}" destId="{BFD09F0B-C8EF-40FD-BE49-F6C36FCA3D4B}" srcOrd="0" destOrd="0" presId="urn:microsoft.com/office/officeart/2008/layout/HorizontalMultiLevelHierarchy"/>
    <dgm:cxn modelId="{C12A7832-34D6-4881-9D7B-689F93DD0BB1}" type="presParOf" srcId="{585FD022-1AD3-4549-93D4-FBF8A40DC4E2}" destId="{977B7841-40BD-4D8E-8CB1-A34B3145ECC5}" srcOrd="1" destOrd="0" presId="urn:microsoft.com/office/officeart/2008/layout/HorizontalMultiLevelHierarchy"/>
    <dgm:cxn modelId="{25AA11B7-6130-469A-AEDE-44CC34197E64}" type="presParOf" srcId="{EEF39396-8ED8-4A66-AC55-8FF2F7EFDBAE}" destId="{6CF14B80-1BCA-4017-A688-25EB3FB40428}" srcOrd="4" destOrd="0" presId="urn:microsoft.com/office/officeart/2008/layout/HorizontalMultiLevelHierarchy"/>
    <dgm:cxn modelId="{D7675895-C640-4EB2-B18F-DAED1F5A878C}" type="presParOf" srcId="{6CF14B80-1BCA-4017-A688-25EB3FB40428}" destId="{6CA49A77-6B50-491F-9314-853858622CD3}" srcOrd="0" destOrd="0" presId="urn:microsoft.com/office/officeart/2008/layout/HorizontalMultiLevelHierarchy"/>
    <dgm:cxn modelId="{A48D2880-40B8-4B04-A20F-AC7C79BA43FE}" type="presParOf" srcId="{EEF39396-8ED8-4A66-AC55-8FF2F7EFDBAE}" destId="{44A6A998-918A-4578-B63C-0C3BFD3E3279}" srcOrd="5" destOrd="0" presId="urn:microsoft.com/office/officeart/2008/layout/HorizontalMultiLevelHierarchy"/>
    <dgm:cxn modelId="{8FB64779-0099-4F9F-A014-475EDBC3B7CE}" type="presParOf" srcId="{44A6A998-918A-4578-B63C-0C3BFD3E3279}" destId="{A7A8E494-B6BB-4996-B31E-BE052C0888B3}" srcOrd="0" destOrd="0" presId="urn:microsoft.com/office/officeart/2008/layout/HorizontalMultiLevelHierarchy"/>
    <dgm:cxn modelId="{C4C99432-07AF-4AC7-81D5-68C29B9C6F61}" type="presParOf" srcId="{44A6A998-918A-4578-B63C-0C3BFD3E3279}" destId="{B90D5DB1-4B86-4681-B0B4-07C08D2A61A7}" srcOrd="1" destOrd="0" presId="urn:microsoft.com/office/officeart/2008/layout/HorizontalMultiLevelHierarchy"/>
    <dgm:cxn modelId="{D5521C93-C7C6-4B2E-906A-3F4C23B3723F}" type="presParOf" srcId="{EEF39396-8ED8-4A66-AC55-8FF2F7EFDBAE}" destId="{36A2B7E1-49D0-4BA3-BDEA-09A44F3192B0}" srcOrd="6" destOrd="0" presId="urn:microsoft.com/office/officeart/2008/layout/HorizontalMultiLevelHierarchy"/>
    <dgm:cxn modelId="{8938AC1A-25B3-4E6C-92AC-8C35F05DB4AB}" type="presParOf" srcId="{36A2B7E1-49D0-4BA3-BDEA-09A44F3192B0}" destId="{FF6669EA-A8A4-46ED-A2CA-532B7AADF6BE}" srcOrd="0" destOrd="0" presId="urn:microsoft.com/office/officeart/2008/layout/HorizontalMultiLevelHierarchy"/>
    <dgm:cxn modelId="{42C8D44E-1B95-44E0-837D-6DD013F239E7}" type="presParOf" srcId="{EEF39396-8ED8-4A66-AC55-8FF2F7EFDBAE}" destId="{9FC32333-4C34-45D8-9C24-1E896334D431}" srcOrd="7" destOrd="0" presId="urn:microsoft.com/office/officeart/2008/layout/HorizontalMultiLevelHierarchy"/>
    <dgm:cxn modelId="{03C7DD1A-CD50-4B19-A182-89602E908C6F}" type="presParOf" srcId="{9FC32333-4C34-45D8-9C24-1E896334D431}" destId="{1D307350-538A-4D59-81BA-30BA59FD3237}" srcOrd="0" destOrd="0" presId="urn:microsoft.com/office/officeart/2008/layout/HorizontalMultiLevelHierarchy"/>
    <dgm:cxn modelId="{8D1A8D91-E020-4A02-AE8F-477BEC6C6A71}" type="presParOf" srcId="{9FC32333-4C34-45D8-9C24-1E896334D431}" destId="{D232FF5A-A426-4E6B-A648-C9379E4F2D69}" srcOrd="1" destOrd="0" presId="urn:microsoft.com/office/officeart/2008/layout/HorizontalMultiLevelHierarchy"/>
    <dgm:cxn modelId="{E5E7773A-BE2C-4022-8B19-5B4C35184FEA}" type="presParOf" srcId="{EEF39396-8ED8-4A66-AC55-8FF2F7EFDBAE}" destId="{58347A1F-B078-4014-8FAB-BC66E49F26C7}" srcOrd="8" destOrd="0" presId="urn:microsoft.com/office/officeart/2008/layout/HorizontalMultiLevelHierarchy"/>
    <dgm:cxn modelId="{E48F4BED-8D82-44A0-AB52-4B06536AC048}" type="presParOf" srcId="{58347A1F-B078-4014-8FAB-BC66E49F26C7}" destId="{D50F9336-B30E-48F7-B2F1-32C1D15F2861}" srcOrd="0" destOrd="0" presId="urn:microsoft.com/office/officeart/2008/layout/HorizontalMultiLevelHierarchy"/>
    <dgm:cxn modelId="{87BDAE48-225D-4093-8E55-A5D294EEA731}" type="presParOf" srcId="{EEF39396-8ED8-4A66-AC55-8FF2F7EFDBAE}" destId="{27F2F3C4-9E67-4AC8-929F-281BBDEADCFA}" srcOrd="9" destOrd="0" presId="urn:microsoft.com/office/officeart/2008/layout/HorizontalMultiLevelHierarchy"/>
    <dgm:cxn modelId="{E5DD95BC-19B3-4992-9586-02AFC3D3A647}" type="presParOf" srcId="{27F2F3C4-9E67-4AC8-929F-281BBDEADCFA}" destId="{E71D8BD2-7495-4DF2-97A0-6D4A2ABED40A}" srcOrd="0" destOrd="0" presId="urn:microsoft.com/office/officeart/2008/layout/HorizontalMultiLevelHierarchy"/>
    <dgm:cxn modelId="{BB4CDC44-7458-43A0-871C-F9D9406C34A9}" type="presParOf" srcId="{27F2F3C4-9E67-4AC8-929F-281BBDEADCFA}" destId="{8B7A34B5-EA94-488C-A706-C6554FA92049}" srcOrd="1" destOrd="0" presId="urn:microsoft.com/office/officeart/2008/layout/HorizontalMultiLevelHierarchy"/>
    <dgm:cxn modelId="{83E2E4FC-2511-4033-89AA-562949E1F215}" type="presParOf" srcId="{EEF39396-8ED8-4A66-AC55-8FF2F7EFDBAE}" destId="{3ED9B623-009A-4106-BF96-FD7811CA9FA1}" srcOrd="10" destOrd="0" presId="urn:microsoft.com/office/officeart/2008/layout/HorizontalMultiLevelHierarchy"/>
    <dgm:cxn modelId="{84FDC117-DE81-4847-A89A-3D7E2B3041DD}" type="presParOf" srcId="{3ED9B623-009A-4106-BF96-FD7811CA9FA1}" destId="{D7430025-C448-48CB-9489-C96E0CA74C8B}" srcOrd="0" destOrd="0" presId="urn:microsoft.com/office/officeart/2008/layout/HorizontalMultiLevelHierarchy"/>
    <dgm:cxn modelId="{F73DE94B-8FEF-46F9-8316-854D07186BF8}" type="presParOf" srcId="{EEF39396-8ED8-4A66-AC55-8FF2F7EFDBAE}" destId="{F596CE81-2100-4693-BEB0-0D7058317289}" srcOrd="11" destOrd="0" presId="urn:microsoft.com/office/officeart/2008/layout/HorizontalMultiLevelHierarchy"/>
    <dgm:cxn modelId="{906BC120-7BCF-4E8B-8A5E-BF0701A4C048}" type="presParOf" srcId="{F596CE81-2100-4693-BEB0-0D7058317289}" destId="{D6440A7A-C3CE-4213-9A49-DD5C910B91B4}" srcOrd="0" destOrd="0" presId="urn:microsoft.com/office/officeart/2008/layout/HorizontalMultiLevelHierarchy"/>
    <dgm:cxn modelId="{96FBBFB0-8C12-4D38-B005-BB4F495AACD5}" type="presParOf" srcId="{F596CE81-2100-4693-BEB0-0D7058317289}" destId="{E1869313-0A54-4878-9FAF-BB0B640BBCD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45F2BB-1EB7-4EE3-A2B1-CCC6A580E940}"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zh-CN" altLang="en-US"/>
        </a:p>
      </dgm:t>
    </dgm:pt>
    <dgm:pt modelId="{73452FD2-79EE-4737-824E-7D87FB8AB703}">
      <dgm:prSet phldrT="[文本]" custT="1"/>
      <dgm:spPr/>
      <dgm:t>
        <a:bodyPr/>
        <a:lstStyle/>
        <a:p>
          <a:pPr marL="0" lvl="0" algn="ctr" defTabSz="800100">
            <a:lnSpc>
              <a:spcPct val="90000"/>
            </a:lnSpc>
            <a:spcBef>
              <a:spcPct val="0"/>
            </a:spcBef>
            <a:spcAft>
              <a:spcPct val="35000"/>
            </a:spcAft>
            <a:buNone/>
          </a:pPr>
          <a:r>
            <a:rPr lang="zh-CN" altLang="en-US" sz="2800" kern="1200" dirty="0">
              <a:solidFill>
                <a:prstClr val="white"/>
              </a:solidFill>
              <a:latin typeface="Calibri" panose="020F0502020204030204"/>
              <a:ea typeface="等线" panose="02010600030101010101" pitchFamily="2" charset="-122"/>
              <a:cs typeface="+mn-cs"/>
            </a:rPr>
            <a:t>总成本：</a:t>
          </a:r>
          <a:r>
            <a:rPr lang="en-US" altLang="zh-CN" sz="2800" kern="1200" dirty="0">
              <a:solidFill>
                <a:prstClr val="white"/>
              </a:solidFill>
              <a:latin typeface="Calibri" panose="020F0502020204030204"/>
              <a:ea typeface="等线" panose="02010600030101010101" pitchFamily="2" charset="-122"/>
              <a:cs typeface="+mn-cs"/>
            </a:rPr>
            <a:t>3080</a:t>
          </a:r>
          <a:r>
            <a:rPr lang="zh-CN" altLang="en-US" sz="2800" kern="1200" dirty="0">
              <a:solidFill>
                <a:prstClr val="white"/>
              </a:solidFill>
              <a:latin typeface="Calibri" panose="020F0502020204030204"/>
              <a:ea typeface="等线" panose="02010600030101010101" pitchFamily="2" charset="-122"/>
              <a:cs typeface="+mn-cs"/>
            </a:rPr>
            <a:t>元</a:t>
          </a:r>
        </a:p>
      </dgm:t>
    </dgm:pt>
    <dgm:pt modelId="{3B807F3B-5F35-4410-AA65-3C92425A81D9}" type="parTrans" cxnId="{19F24957-F4A8-4BD7-B182-5737AAFD79DC}">
      <dgm:prSet/>
      <dgm:spPr/>
      <dgm:t>
        <a:bodyPr/>
        <a:lstStyle/>
        <a:p>
          <a:endParaRPr lang="zh-CN" altLang="en-US"/>
        </a:p>
      </dgm:t>
    </dgm:pt>
    <dgm:pt modelId="{C957C536-212C-4327-9779-6F3855889E9F}" type="sibTrans" cxnId="{19F24957-F4A8-4BD7-B182-5737AAFD79DC}">
      <dgm:prSet/>
      <dgm:spPr/>
      <dgm:t>
        <a:bodyPr/>
        <a:lstStyle/>
        <a:p>
          <a:endParaRPr lang="zh-CN" altLang="en-US"/>
        </a:p>
      </dgm:t>
    </dgm:pt>
    <dgm:pt modelId="{5997BDC3-6833-4464-BF46-A61ED02612E5}">
      <dgm:prSet phldrT="[文本]" custT="1"/>
      <dgm:spPr/>
      <dgm:t>
        <a:bodyPr/>
        <a:lstStyle/>
        <a:p>
          <a:r>
            <a:rPr lang="zh-CN" altLang="en-US" sz="2000" dirty="0"/>
            <a:t>人力成本：</a:t>
          </a:r>
          <a:endParaRPr lang="en-US" altLang="zh-CN" sz="2000" dirty="0"/>
        </a:p>
        <a:p>
          <a:r>
            <a:rPr lang="zh-CN" altLang="en-US" sz="2000" dirty="0"/>
            <a:t>预计时间：</a:t>
          </a:r>
          <a:r>
            <a:rPr lang="en-US" altLang="zh-CN" sz="2000" dirty="0"/>
            <a:t>2</a:t>
          </a:r>
          <a:r>
            <a:rPr lang="zh-CN" altLang="en-US" sz="2000" dirty="0"/>
            <a:t>周</a:t>
          </a:r>
          <a:endParaRPr lang="en-US" altLang="zh-CN" sz="2000" dirty="0"/>
        </a:p>
        <a:p>
          <a:r>
            <a:rPr lang="zh-CN" altLang="en-US" sz="2000" dirty="0"/>
            <a:t>价格</a:t>
          </a:r>
          <a:endParaRPr lang="en-US" altLang="zh-CN" sz="2000" dirty="0"/>
        </a:p>
        <a:p>
          <a:r>
            <a:rPr lang="en-US" altLang="zh-CN" sz="2000" dirty="0"/>
            <a:t>2000</a:t>
          </a:r>
          <a:r>
            <a:rPr lang="zh-CN" altLang="en-US" sz="2000" dirty="0"/>
            <a:t>元</a:t>
          </a:r>
        </a:p>
      </dgm:t>
    </dgm:pt>
    <dgm:pt modelId="{A9E8721C-808F-4068-A1F3-572DDA1FEB19}" type="parTrans" cxnId="{01F6ADBD-098F-4007-979A-BC454F26247F}">
      <dgm:prSet/>
      <dgm:spPr/>
      <dgm:t>
        <a:bodyPr/>
        <a:lstStyle/>
        <a:p>
          <a:endParaRPr lang="zh-CN" altLang="en-US"/>
        </a:p>
      </dgm:t>
    </dgm:pt>
    <dgm:pt modelId="{9B40D1D7-B610-4787-9518-E9152B85AD0E}" type="sibTrans" cxnId="{01F6ADBD-098F-4007-979A-BC454F26247F}">
      <dgm:prSet/>
      <dgm:spPr/>
      <dgm:t>
        <a:bodyPr/>
        <a:lstStyle/>
        <a:p>
          <a:endParaRPr lang="zh-CN" altLang="en-US"/>
        </a:p>
      </dgm:t>
    </dgm:pt>
    <dgm:pt modelId="{22E29D73-C045-45C3-9BF2-5F89E82F43DD}">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高精度霍尔电流</a:t>
          </a:r>
          <a:r>
            <a:rPr lang="en-US" altLang="zh-CN" sz="2000" kern="1200" dirty="0">
              <a:solidFill>
                <a:prstClr val="white"/>
              </a:solidFill>
              <a:latin typeface="Calibri" panose="020F0502020204030204"/>
              <a:ea typeface="等线" panose="02010600030101010101" pitchFamily="2" charset="-122"/>
              <a:cs typeface="+mn-cs"/>
            </a:rPr>
            <a:t>/</a:t>
          </a:r>
          <a:r>
            <a:rPr lang="zh-CN" altLang="en-US" sz="2000" kern="1200" dirty="0">
              <a:solidFill>
                <a:prstClr val="white"/>
              </a:solidFill>
              <a:latin typeface="Calibri" panose="020F0502020204030204"/>
              <a:ea typeface="等线" panose="02010600030101010101" pitchFamily="2" charset="-122"/>
              <a:cs typeface="+mn-cs"/>
            </a:rPr>
            <a:t>电压传感器：</a:t>
          </a:r>
          <a:endParaRPr lang="en-US" altLang="zh-CN" sz="2000" kern="1200" dirty="0">
            <a:solidFill>
              <a:prstClr val="white"/>
            </a:solidFill>
            <a:latin typeface="Calibri" panose="020F0502020204030204"/>
            <a:ea typeface="等线" panose="02010600030101010101" pitchFamily="2" charset="-122"/>
            <a:cs typeface="+mn-cs"/>
          </a:endParaRPr>
        </a:p>
        <a:p>
          <a:r>
            <a:rPr lang="en-US" altLang="zh-CN" sz="2000" kern="1200" dirty="0">
              <a:solidFill>
                <a:prstClr val="white"/>
              </a:solidFill>
              <a:latin typeface="Calibri" panose="020F0502020204030204"/>
              <a:ea typeface="等线" panose="02010600030101010101" pitchFamily="2" charset="-122"/>
              <a:cs typeface="+mn-cs"/>
            </a:rPr>
            <a:t>120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2000" kern="1200" dirty="0">
            <a:solidFill>
              <a:prstClr val="white"/>
            </a:solidFill>
            <a:latin typeface="Calibri" panose="020F0502020204030204"/>
            <a:ea typeface="等线" panose="02010600030101010101" pitchFamily="2" charset="-122"/>
            <a:cs typeface="+mn-cs"/>
          </a:endParaRPr>
        </a:p>
        <a:p>
          <a:endParaRPr lang="en-US" altLang="zh-CN" sz="2000" kern="1200" dirty="0">
            <a:solidFill>
              <a:prstClr val="white"/>
            </a:solidFill>
            <a:latin typeface="Calibri" panose="020F0502020204030204"/>
            <a:ea typeface="等线" panose="02010600030101010101" pitchFamily="2" charset="-122"/>
            <a:cs typeface="+mn-cs"/>
          </a:endParaRPr>
        </a:p>
        <a:p>
          <a:endParaRPr lang="en-US" altLang="zh-CN" sz="2000" kern="1200" dirty="0">
            <a:solidFill>
              <a:prstClr val="white"/>
            </a:solidFill>
            <a:latin typeface="Calibri" panose="020F0502020204030204"/>
            <a:ea typeface="等线" panose="02010600030101010101" pitchFamily="2" charset="-122"/>
            <a:cs typeface="+mn-cs"/>
          </a:endParaRPr>
        </a:p>
        <a:p>
          <a:endParaRPr lang="en-US" altLang="zh-CN" sz="2000" kern="1200" dirty="0">
            <a:solidFill>
              <a:prstClr val="white"/>
            </a:solidFill>
            <a:latin typeface="Calibri" panose="020F0502020204030204"/>
            <a:ea typeface="等线" panose="02010600030101010101" pitchFamily="2" charset="-122"/>
            <a:cs typeface="+mn-cs"/>
          </a:endParaRPr>
        </a:p>
        <a:p>
          <a:endParaRPr lang="en-US" altLang="zh-CN" sz="2000" kern="1200" dirty="0">
            <a:solidFill>
              <a:prstClr val="white"/>
            </a:solidFill>
            <a:latin typeface="Calibri" panose="020F0502020204030204"/>
            <a:ea typeface="等线" panose="02010600030101010101" pitchFamily="2" charset="-122"/>
            <a:cs typeface="+mn-cs"/>
          </a:endParaRPr>
        </a:p>
        <a:p>
          <a:endParaRPr lang="zh-CN" altLang="en-US" sz="2000" kern="1200" dirty="0">
            <a:solidFill>
              <a:prstClr val="white"/>
            </a:solidFill>
            <a:latin typeface="Calibri" panose="020F0502020204030204"/>
            <a:ea typeface="等线" panose="02010600030101010101" pitchFamily="2" charset="-122"/>
            <a:cs typeface="+mn-cs"/>
          </a:endParaRPr>
        </a:p>
      </dgm:t>
    </dgm:pt>
    <dgm:pt modelId="{8D8DF142-DE6D-4217-B2CA-03B907A87DE6}" type="parTrans" cxnId="{48DFC305-B3C5-413A-9AF1-2FADFF88E956}">
      <dgm:prSet/>
      <dgm:spPr/>
      <dgm:t>
        <a:bodyPr/>
        <a:lstStyle/>
        <a:p>
          <a:endParaRPr lang="zh-CN" altLang="en-US"/>
        </a:p>
      </dgm:t>
    </dgm:pt>
    <dgm:pt modelId="{17A785A8-1ECD-4FF2-888F-9FDBF11B91C7}" type="sibTrans" cxnId="{48DFC305-B3C5-413A-9AF1-2FADFF88E956}">
      <dgm:prSet/>
      <dgm:spPr/>
      <dgm:t>
        <a:bodyPr/>
        <a:lstStyle/>
        <a:p>
          <a:endParaRPr lang="zh-CN" altLang="en-US"/>
        </a:p>
      </dgm:t>
    </dgm:pt>
    <dgm:pt modelId="{0BF36267-F203-4594-9373-3D30AF00D223}">
      <dgm:prSet phldrT="[文本]" custT="1"/>
      <dgm:spPr/>
      <dgm:t>
        <a:bodyPr/>
        <a:lstStyle/>
        <a:p>
          <a:r>
            <a:rPr lang="zh-CN" altLang="en-US" sz="2000" kern="1200" dirty="0">
              <a:solidFill>
                <a:prstClr val="white"/>
              </a:solidFill>
              <a:latin typeface="Calibri" panose="020F0502020204030204"/>
              <a:ea typeface="等线" panose="02010600030101010101" pitchFamily="2" charset="-122"/>
              <a:cs typeface="+mn-cs"/>
            </a:rPr>
            <a:t>工控主板</a:t>
          </a:r>
          <a:r>
            <a:rPr lang="en-US" altLang="zh-CN" sz="2000" kern="1200" dirty="0">
              <a:solidFill>
                <a:prstClr val="white"/>
              </a:solidFill>
              <a:latin typeface="Calibri" panose="020F0502020204030204"/>
              <a:ea typeface="等线" panose="02010600030101010101" pitchFamily="2" charset="-122"/>
              <a:cs typeface="+mn-cs"/>
            </a:rPr>
            <a:t>:</a:t>
          </a:r>
        </a:p>
        <a:p>
          <a:r>
            <a:rPr lang="zh-CN" altLang="en-US" sz="2000" kern="1200" dirty="0">
              <a:solidFill>
                <a:prstClr val="white"/>
              </a:solidFill>
              <a:latin typeface="Calibri" panose="020F0502020204030204"/>
              <a:ea typeface="等线" panose="02010600030101010101" pitchFamily="2" charset="-122"/>
              <a:cs typeface="+mn-cs"/>
            </a:rPr>
            <a:t>赛扬</a:t>
          </a:r>
          <a:r>
            <a:rPr lang="en-US" altLang="zh-CN" sz="2000" kern="1200" dirty="0">
              <a:solidFill>
                <a:prstClr val="white"/>
              </a:solidFill>
              <a:latin typeface="Calibri" panose="020F0502020204030204"/>
              <a:ea typeface="等线" panose="02010600030101010101" pitchFamily="2" charset="-122"/>
              <a:cs typeface="+mn-cs"/>
            </a:rPr>
            <a:t>J1900</a:t>
          </a:r>
          <a:r>
            <a:rPr lang="zh-CN" altLang="en-US" sz="2000" kern="1200" dirty="0">
              <a:solidFill>
                <a:prstClr val="white"/>
              </a:solidFill>
              <a:latin typeface="Calibri" panose="020F0502020204030204"/>
              <a:ea typeface="等线" panose="02010600030101010101" pitchFamily="2" charset="-122"/>
              <a:cs typeface="+mn-cs"/>
            </a:rPr>
            <a:t>四核</a:t>
          </a:r>
          <a:r>
            <a:rPr lang="en-US" altLang="zh-CN" sz="2000" kern="1200" dirty="0">
              <a:solidFill>
                <a:prstClr val="white"/>
              </a:solidFill>
              <a:latin typeface="Calibri" panose="020F0502020204030204"/>
              <a:ea typeface="等线" panose="02010600030101010101" pitchFamily="2" charset="-122"/>
              <a:cs typeface="+mn-cs"/>
            </a:rPr>
            <a:t>2.0G</a:t>
          </a:r>
        </a:p>
        <a:p>
          <a:r>
            <a:rPr lang="en-US" altLang="zh-CN" sz="2000" kern="1200" dirty="0">
              <a:solidFill>
                <a:prstClr val="white"/>
              </a:solidFill>
              <a:latin typeface="Calibri" panose="020F0502020204030204"/>
              <a:ea typeface="等线" panose="02010600030101010101" pitchFamily="2" charset="-122"/>
              <a:cs typeface="+mn-cs"/>
            </a:rPr>
            <a:t>460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zh-CN" altLang="en-US" sz="1800" kern="1200" dirty="0">
            <a:solidFill>
              <a:prstClr val="white"/>
            </a:solidFill>
            <a:latin typeface="Calibri" panose="020F0502020204030204"/>
            <a:ea typeface="等线" panose="02010600030101010101" pitchFamily="2" charset="-122"/>
            <a:cs typeface="+mn-cs"/>
          </a:endParaRPr>
        </a:p>
      </dgm:t>
    </dgm:pt>
    <dgm:pt modelId="{8C18BDDA-CBFC-41AB-977E-E61C89E7A5ED}" type="parTrans" cxnId="{F9ACD077-C430-4A32-ADB9-84F2B51465D9}">
      <dgm:prSet/>
      <dgm:spPr/>
      <dgm:t>
        <a:bodyPr/>
        <a:lstStyle/>
        <a:p>
          <a:endParaRPr lang="zh-CN" altLang="en-US"/>
        </a:p>
      </dgm:t>
    </dgm:pt>
    <dgm:pt modelId="{54B850B6-BE27-4786-9EF3-A26C28907B0D}" type="sibTrans" cxnId="{F9ACD077-C430-4A32-ADB9-84F2B51465D9}">
      <dgm:prSet/>
      <dgm:spPr/>
      <dgm:t>
        <a:bodyPr/>
        <a:lstStyle/>
        <a:p>
          <a:endParaRPr lang="zh-CN" altLang="en-US"/>
        </a:p>
      </dgm:t>
    </dgm:pt>
    <dgm:pt modelId="{94594B27-7E67-46D9-A050-A777D15E1388}">
      <dgm:prSet custT="1"/>
      <dgm:spPr/>
      <dgm:t>
        <a:bodyPr/>
        <a:lstStyle/>
        <a:p>
          <a:r>
            <a:rPr lang="en-US" altLang="zh-CN" sz="2000" kern="1200" dirty="0">
              <a:solidFill>
                <a:prstClr val="white"/>
              </a:solidFill>
              <a:latin typeface="Calibri" panose="020F0502020204030204"/>
              <a:ea typeface="等线" panose="02010600030101010101" pitchFamily="2" charset="-122"/>
              <a:cs typeface="+mn-cs"/>
            </a:rPr>
            <a:t>10</a:t>
          </a:r>
          <a:r>
            <a:rPr lang="zh-CN" altLang="en-US" sz="2000" kern="1200" dirty="0">
              <a:solidFill>
                <a:prstClr val="white"/>
              </a:solidFill>
              <a:latin typeface="Calibri" panose="020F0502020204030204"/>
              <a:ea typeface="等线" panose="02010600030101010101" pitchFamily="2" charset="-122"/>
              <a:cs typeface="+mn-cs"/>
            </a:rPr>
            <a:t>寸工业显示屏</a:t>
          </a:r>
          <a:endParaRPr lang="en-US" altLang="zh-CN" sz="2000" kern="1200" dirty="0">
            <a:solidFill>
              <a:prstClr val="white"/>
            </a:solidFill>
            <a:latin typeface="Calibri" panose="020F0502020204030204"/>
            <a:ea typeface="等线" panose="02010600030101010101" pitchFamily="2" charset="-122"/>
            <a:cs typeface="+mn-cs"/>
          </a:endParaRPr>
        </a:p>
        <a:p>
          <a:r>
            <a:rPr lang="en-US" altLang="zh-CN" sz="2000" kern="1200" dirty="0">
              <a:solidFill>
                <a:prstClr val="white"/>
              </a:solidFill>
              <a:latin typeface="Calibri" panose="020F0502020204030204"/>
              <a:ea typeface="等线" panose="02010600030101010101" pitchFamily="2" charset="-122"/>
              <a:cs typeface="+mn-cs"/>
            </a:rPr>
            <a:t>500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20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en-US" altLang="zh-CN" sz="1800" kern="1200" dirty="0">
            <a:solidFill>
              <a:prstClr val="white"/>
            </a:solidFill>
            <a:latin typeface="Calibri" panose="020F0502020204030204"/>
            <a:ea typeface="等线" panose="02010600030101010101" pitchFamily="2" charset="-122"/>
            <a:cs typeface="+mn-cs"/>
          </a:endParaRPr>
        </a:p>
        <a:p>
          <a:endParaRPr lang="zh-CN" altLang="en-US" sz="1800" kern="1200" dirty="0">
            <a:solidFill>
              <a:prstClr val="white"/>
            </a:solidFill>
            <a:latin typeface="Calibri" panose="020F0502020204030204"/>
            <a:ea typeface="等线" panose="02010600030101010101" pitchFamily="2" charset="-122"/>
            <a:cs typeface="+mn-cs"/>
          </a:endParaRPr>
        </a:p>
      </dgm:t>
    </dgm:pt>
    <dgm:pt modelId="{1492470C-27AB-4018-A03D-AF2F7059B863}" type="parTrans" cxnId="{335F84FA-6357-4D8B-908E-312EC1EE8EB1}">
      <dgm:prSet/>
      <dgm:spPr/>
      <dgm:t>
        <a:bodyPr/>
        <a:lstStyle/>
        <a:p>
          <a:endParaRPr lang="zh-CN" altLang="en-US"/>
        </a:p>
      </dgm:t>
    </dgm:pt>
    <dgm:pt modelId="{983D1901-42BB-4F82-B8C8-8054CEA74FAC}" type="sibTrans" cxnId="{335F84FA-6357-4D8B-908E-312EC1EE8EB1}">
      <dgm:prSet/>
      <dgm:spPr/>
      <dgm:t>
        <a:bodyPr/>
        <a:lstStyle/>
        <a:p>
          <a:endParaRPr lang="zh-CN" altLang="en-US"/>
        </a:p>
      </dgm:t>
    </dgm:pt>
    <dgm:pt modelId="{24C9FB85-10B5-4CAA-8FBD-81070046BC61}" type="pres">
      <dgm:prSet presAssocID="{1945F2BB-1EB7-4EE3-A2B1-CCC6A580E940}" presName="composite" presStyleCnt="0">
        <dgm:presLayoutVars>
          <dgm:chMax val="1"/>
          <dgm:dir/>
          <dgm:resizeHandles val="exact"/>
        </dgm:presLayoutVars>
      </dgm:prSet>
      <dgm:spPr/>
    </dgm:pt>
    <dgm:pt modelId="{A8306AE5-76C5-40B0-9A32-3AA41C2E4D6E}" type="pres">
      <dgm:prSet presAssocID="{73452FD2-79EE-4737-824E-7D87FB8AB703}" presName="roof" presStyleLbl="dkBgShp" presStyleIdx="0" presStyleCnt="2" custLinFactNeighborX="-1989" custLinFactNeighborY="-13945"/>
      <dgm:spPr/>
    </dgm:pt>
    <dgm:pt modelId="{B7F900E7-FB57-4C40-9D01-0E9A20580EB2}" type="pres">
      <dgm:prSet presAssocID="{73452FD2-79EE-4737-824E-7D87FB8AB703}" presName="pillars" presStyleCnt="0"/>
      <dgm:spPr/>
    </dgm:pt>
    <dgm:pt modelId="{7F57505A-121F-432B-B8C3-6B6512984E39}" type="pres">
      <dgm:prSet presAssocID="{73452FD2-79EE-4737-824E-7D87FB8AB703}" presName="pillar1" presStyleLbl="node1" presStyleIdx="0" presStyleCnt="4">
        <dgm:presLayoutVars>
          <dgm:bulletEnabled val="1"/>
        </dgm:presLayoutVars>
      </dgm:prSet>
      <dgm:spPr/>
    </dgm:pt>
    <dgm:pt modelId="{B164C047-C8E9-4E48-9DCB-B7B3F9DCE722}" type="pres">
      <dgm:prSet presAssocID="{22E29D73-C045-45C3-9BF2-5F89E82F43DD}" presName="pillarX" presStyleLbl="node1" presStyleIdx="1" presStyleCnt="4">
        <dgm:presLayoutVars>
          <dgm:bulletEnabled val="1"/>
        </dgm:presLayoutVars>
      </dgm:prSet>
      <dgm:spPr/>
    </dgm:pt>
    <dgm:pt modelId="{5899B158-6593-4D00-B3C5-D02004986DAD}" type="pres">
      <dgm:prSet presAssocID="{0BF36267-F203-4594-9373-3D30AF00D223}" presName="pillarX" presStyleLbl="node1" presStyleIdx="2" presStyleCnt="4">
        <dgm:presLayoutVars>
          <dgm:bulletEnabled val="1"/>
        </dgm:presLayoutVars>
      </dgm:prSet>
      <dgm:spPr/>
    </dgm:pt>
    <dgm:pt modelId="{8ECEE418-E243-4F9F-A9CC-75EAB4EF2766}" type="pres">
      <dgm:prSet presAssocID="{94594B27-7E67-46D9-A050-A777D15E1388}" presName="pillarX" presStyleLbl="node1" presStyleIdx="3" presStyleCnt="4">
        <dgm:presLayoutVars>
          <dgm:bulletEnabled val="1"/>
        </dgm:presLayoutVars>
      </dgm:prSet>
      <dgm:spPr/>
    </dgm:pt>
    <dgm:pt modelId="{B3E39742-DE8E-45EF-93D6-D65C2CE88F52}" type="pres">
      <dgm:prSet presAssocID="{73452FD2-79EE-4737-824E-7D87FB8AB703}" presName="base" presStyleLbl="dkBgShp" presStyleIdx="1" presStyleCnt="2"/>
      <dgm:spPr/>
    </dgm:pt>
  </dgm:ptLst>
  <dgm:cxnLst>
    <dgm:cxn modelId="{48DFC305-B3C5-413A-9AF1-2FADFF88E956}" srcId="{73452FD2-79EE-4737-824E-7D87FB8AB703}" destId="{22E29D73-C045-45C3-9BF2-5F89E82F43DD}" srcOrd="1" destOrd="0" parTransId="{8D8DF142-DE6D-4217-B2CA-03B907A87DE6}" sibTransId="{17A785A8-1ECD-4FF2-888F-9FDBF11B91C7}"/>
    <dgm:cxn modelId="{A1E15F52-13C5-4D50-9504-E25879AA7852}" type="presOf" srcId="{5997BDC3-6833-4464-BF46-A61ED02612E5}" destId="{7F57505A-121F-432B-B8C3-6B6512984E39}" srcOrd="0" destOrd="0" presId="urn:microsoft.com/office/officeart/2005/8/layout/hList3"/>
    <dgm:cxn modelId="{19F24957-F4A8-4BD7-B182-5737AAFD79DC}" srcId="{1945F2BB-1EB7-4EE3-A2B1-CCC6A580E940}" destId="{73452FD2-79EE-4737-824E-7D87FB8AB703}" srcOrd="0" destOrd="0" parTransId="{3B807F3B-5F35-4410-AA65-3C92425A81D9}" sibTransId="{C957C536-212C-4327-9779-6F3855889E9F}"/>
    <dgm:cxn modelId="{EE7CB077-36F9-4D1B-AF7F-E5A156295A36}" type="presOf" srcId="{0BF36267-F203-4594-9373-3D30AF00D223}" destId="{5899B158-6593-4D00-B3C5-D02004986DAD}" srcOrd="0" destOrd="0" presId="urn:microsoft.com/office/officeart/2005/8/layout/hList3"/>
    <dgm:cxn modelId="{F9ACD077-C430-4A32-ADB9-84F2B51465D9}" srcId="{73452FD2-79EE-4737-824E-7D87FB8AB703}" destId="{0BF36267-F203-4594-9373-3D30AF00D223}" srcOrd="2" destOrd="0" parTransId="{8C18BDDA-CBFC-41AB-977E-E61C89E7A5ED}" sibTransId="{54B850B6-BE27-4786-9EF3-A26C28907B0D}"/>
    <dgm:cxn modelId="{BB04B394-CD65-453B-88D4-A62A3B5E9B53}" type="presOf" srcId="{22E29D73-C045-45C3-9BF2-5F89E82F43DD}" destId="{B164C047-C8E9-4E48-9DCB-B7B3F9DCE722}" srcOrd="0" destOrd="0" presId="urn:microsoft.com/office/officeart/2005/8/layout/hList3"/>
    <dgm:cxn modelId="{01F6ADBD-098F-4007-979A-BC454F26247F}" srcId="{73452FD2-79EE-4737-824E-7D87FB8AB703}" destId="{5997BDC3-6833-4464-BF46-A61ED02612E5}" srcOrd="0" destOrd="0" parTransId="{A9E8721C-808F-4068-A1F3-572DDA1FEB19}" sibTransId="{9B40D1D7-B610-4787-9518-E9152B85AD0E}"/>
    <dgm:cxn modelId="{8385C0D3-3449-4825-B909-73A4CA8AF2A5}" type="presOf" srcId="{1945F2BB-1EB7-4EE3-A2B1-CCC6A580E940}" destId="{24C9FB85-10B5-4CAA-8FBD-81070046BC61}" srcOrd="0" destOrd="0" presId="urn:microsoft.com/office/officeart/2005/8/layout/hList3"/>
    <dgm:cxn modelId="{00E29DE6-AE8B-4E15-B4AE-5CD07239DCEC}" type="presOf" srcId="{94594B27-7E67-46D9-A050-A777D15E1388}" destId="{8ECEE418-E243-4F9F-A9CC-75EAB4EF2766}" srcOrd="0" destOrd="0" presId="urn:microsoft.com/office/officeart/2005/8/layout/hList3"/>
    <dgm:cxn modelId="{335F84FA-6357-4D8B-908E-312EC1EE8EB1}" srcId="{73452FD2-79EE-4737-824E-7D87FB8AB703}" destId="{94594B27-7E67-46D9-A050-A777D15E1388}" srcOrd="3" destOrd="0" parTransId="{1492470C-27AB-4018-A03D-AF2F7059B863}" sibTransId="{983D1901-42BB-4F82-B8C8-8054CEA74FAC}"/>
    <dgm:cxn modelId="{C8B926FB-5C29-40C8-A8F8-F4119A1F93C7}" type="presOf" srcId="{73452FD2-79EE-4737-824E-7D87FB8AB703}" destId="{A8306AE5-76C5-40B0-9A32-3AA41C2E4D6E}" srcOrd="0" destOrd="0" presId="urn:microsoft.com/office/officeart/2005/8/layout/hList3"/>
    <dgm:cxn modelId="{C0C55410-AB1B-4715-9C8E-839BBC8232F2}" type="presParOf" srcId="{24C9FB85-10B5-4CAA-8FBD-81070046BC61}" destId="{A8306AE5-76C5-40B0-9A32-3AA41C2E4D6E}" srcOrd="0" destOrd="0" presId="urn:microsoft.com/office/officeart/2005/8/layout/hList3"/>
    <dgm:cxn modelId="{EA6CC69D-E347-4A82-BF36-8D02FA941C4A}" type="presParOf" srcId="{24C9FB85-10B5-4CAA-8FBD-81070046BC61}" destId="{B7F900E7-FB57-4C40-9D01-0E9A20580EB2}" srcOrd="1" destOrd="0" presId="urn:microsoft.com/office/officeart/2005/8/layout/hList3"/>
    <dgm:cxn modelId="{59354608-5887-48B0-8475-1A092EA29BB3}" type="presParOf" srcId="{B7F900E7-FB57-4C40-9D01-0E9A20580EB2}" destId="{7F57505A-121F-432B-B8C3-6B6512984E39}" srcOrd="0" destOrd="0" presId="urn:microsoft.com/office/officeart/2005/8/layout/hList3"/>
    <dgm:cxn modelId="{41B88193-67B0-4318-BA95-344C8274A991}" type="presParOf" srcId="{B7F900E7-FB57-4C40-9D01-0E9A20580EB2}" destId="{B164C047-C8E9-4E48-9DCB-B7B3F9DCE722}" srcOrd="1" destOrd="0" presId="urn:microsoft.com/office/officeart/2005/8/layout/hList3"/>
    <dgm:cxn modelId="{8BA44314-3DA5-41E7-A2B1-5889A145E48D}" type="presParOf" srcId="{B7F900E7-FB57-4C40-9D01-0E9A20580EB2}" destId="{5899B158-6593-4D00-B3C5-D02004986DAD}" srcOrd="2" destOrd="0" presId="urn:microsoft.com/office/officeart/2005/8/layout/hList3"/>
    <dgm:cxn modelId="{70C2A62F-5A27-4310-958C-2D485F517A51}" type="presParOf" srcId="{B7F900E7-FB57-4C40-9D01-0E9A20580EB2}" destId="{8ECEE418-E243-4F9F-A9CC-75EAB4EF2766}" srcOrd="3" destOrd="0" presId="urn:microsoft.com/office/officeart/2005/8/layout/hList3"/>
    <dgm:cxn modelId="{FD98E262-7080-4CFC-808A-F0E289B322FC}" type="presParOf" srcId="{24C9FB85-10B5-4CAA-8FBD-81070046BC61}" destId="{B3E39742-DE8E-45EF-93D6-D65C2CE88F52}" srcOrd="2" destOrd="0" presId="urn:microsoft.com/office/officeart/2005/8/layout/h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B1612-1C54-404C-911E-263A39345F88}">
      <dsp:nvSpPr>
        <dsp:cNvPr id="0" name=""/>
        <dsp:cNvSpPr/>
      </dsp:nvSpPr>
      <dsp:spPr>
        <a:xfrm>
          <a:off x="4841797" y="5273897"/>
          <a:ext cx="516847" cy="91440"/>
        </a:xfrm>
        <a:custGeom>
          <a:avLst/>
          <a:gdLst/>
          <a:ahLst/>
          <a:cxnLst/>
          <a:rect l="0" t="0" r="0" b="0"/>
          <a:pathLst>
            <a:path>
              <a:moveTo>
                <a:pt x="0" y="45720"/>
              </a:moveTo>
              <a:lnTo>
                <a:pt x="51684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7300" y="5306695"/>
        <a:ext cx="25842" cy="25842"/>
      </dsp:txXfrm>
    </dsp:sp>
    <dsp:sp modelId="{A5BDDE4A-C726-4E4E-AE24-1A91C385BE38}">
      <dsp:nvSpPr>
        <dsp:cNvPr id="0" name=""/>
        <dsp:cNvSpPr/>
      </dsp:nvSpPr>
      <dsp:spPr>
        <a:xfrm>
          <a:off x="1740711" y="3103711"/>
          <a:ext cx="516847" cy="2215905"/>
        </a:xfrm>
        <a:custGeom>
          <a:avLst/>
          <a:gdLst/>
          <a:ahLst/>
          <a:cxnLst/>
          <a:rect l="0" t="0" r="0" b="0"/>
          <a:pathLst>
            <a:path>
              <a:moveTo>
                <a:pt x="0" y="0"/>
              </a:moveTo>
              <a:lnTo>
                <a:pt x="258423" y="0"/>
              </a:lnTo>
              <a:lnTo>
                <a:pt x="258423" y="2215905"/>
              </a:lnTo>
              <a:lnTo>
                <a:pt x="516847" y="2215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942251" y="4154779"/>
        <a:ext cx="113769" cy="113769"/>
      </dsp:txXfrm>
    </dsp:sp>
    <dsp:sp modelId="{9B025C66-40E3-4568-AED2-18DF638D2BD6}">
      <dsp:nvSpPr>
        <dsp:cNvPr id="0" name=""/>
        <dsp:cNvSpPr/>
      </dsp:nvSpPr>
      <dsp:spPr>
        <a:xfrm>
          <a:off x="4841797" y="3349923"/>
          <a:ext cx="516847" cy="984846"/>
        </a:xfrm>
        <a:custGeom>
          <a:avLst/>
          <a:gdLst/>
          <a:ahLst/>
          <a:cxnLst/>
          <a:rect l="0" t="0" r="0" b="0"/>
          <a:pathLst>
            <a:path>
              <a:moveTo>
                <a:pt x="0" y="0"/>
              </a:moveTo>
              <a:lnTo>
                <a:pt x="258423" y="0"/>
              </a:lnTo>
              <a:lnTo>
                <a:pt x="258423" y="984846"/>
              </a:lnTo>
              <a:lnTo>
                <a:pt x="516847" y="9848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72415" y="3814541"/>
        <a:ext cx="55611" cy="55611"/>
      </dsp:txXfrm>
    </dsp:sp>
    <dsp:sp modelId="{DCFC20FD-5A53-4750-B98D-6C3DC11225B9}">
      <dsp:nvSpPr>
        <dsp:cNvPr id="0" name=""/>
        <dsp:cNvSpPr/>
      </dsp:nvSpPr>
      <dsp:spPr>
        <a:xfrm>
          <a:off x="4841797" y="3304203"/>
          <a:ext cx="516847" cy="91440"/>
        </a:xfrm>
        <a:custGeom>
          <a:avLst/>
          <a:gdLst/>
          <a:ahLst/>
          <a:cxnLst/>
          <a:rect l="0" t="0" r="0" b="0"/>
          <a:pathLst>
            <a:path>
              <a:moveTo>
                <a:pt x="0" y="45720"/>
              </a:moveTo>
              <a:lnTo>
                <a:pt x="51684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7300" y="3337002"/>
        <a:ext cx="25842" cy="25842"/>
      </dsp:txXfrm>
    </dsp:sp>
    <dsp:sp modelId="{6E0D67B8-96B7-44F6-8C00-DC6DAD99DB76}">
      <dsp:nvSpPr>
        <dsp:cNvPr id="0" name=""/>
        <dsp:cNvSpPr/>
      </dsp:nvSpPr>
      <dsp:spPr>
        <a:xfrm>
          <a:off x="4841797" y="2365076"/>
          <a:ext cx="516847" cy="984846"/>
        </a:xfrm>
        <a:custGeom>
          <a:avLst/>
          <a:gdLst/>
          <a:ahLst/>
          <a:cxnLst/>
          <a:rect l="0" t="0" r="0" b="0"/>
          <a:pathLst>
            <a:path>
              <a:moveTo>
                <a:pt x="0" y="984846"/>
              </a:moveTo>
              <a:lnTo>
                <a:pt x="258423" y="984846"/>
              </a:lnTo>
              <a:lnTo>
                <a:pt x="258423" y="0"/>
              </a:lnTo>
              <a:lnTo>
                <a:pt x="51684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72415" y="2829694"/>
        <a:ext cx="55611" cy="55611"/>
      </dsp:txXfrm>
    </dsp:sp>
    <dsp:sp modelId="{0A4BD4E2-9E9E-456E-9FB6-7CA9AB6E9B10}">
      <dsp:nvSpPr>
        <dsp:cNvPr id="0" name=""/>
        <dsp:cNvSpPr/>
      </dsp:nvSpPr>
      <dsp:spPr>
        <a:xfrm>
          <a:off x="1740711" y="3103711"/>
          <a:ext cx="516847" cy="246211"/>
        </a:xfrm>
        <a:custGeom>
          <a:avLst/>
          <a:gdLst/>
          <a:ahLst/>
          <a:cxnLst/>
          <a:rect l="0" t="0" r="0" b="0"/>
          <a:pathLst>
            <a:path>
              <a:moveTo>
                <a:pt x="0" y="0"/>
              </a:moveTo>
              <a:lnTo>
                <a:pt x="258423" y="0"/>
              </a:lnTo>
              <a:lnTo>
                <a:pt x="258423" y="246211"/>
              </a:lnTo>
              <a:lnTo>
                <a:pt x="516847" y="246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84823" y="3212505"/>
        <a:ext cx="28624" cy="28624"/>
      </dsp:txXfrm>
    </dsp:sp>
    <dsp:sp modelId="{2BFB4B37-6F67-4229-8256-AC6A8857EED3}">
      <dsp:nvSpPr>
        <dsp:cNvPr id="0" name=""/>
        <dsp:cNvSpPr/>
      </dsp:nvSpPr>
      <dsp:spPr>
        <a:xfrm>
          <a:off x="4841797" y="887806"/>
          <a:ext cx="516847" cy="492423"/>
        </a:xfrm>
        <a:custGeom>
          <a:avLst/>
          <a:gdLst/>
          <a:ahLst/>
          <a:cxnLst/>
          <a:rect l="0" t="0" r="0" b="0"/>
          <a:pathLst>
            <a:path>
              <a:moveTo>
                <a:pt x="0" y="0"/>
              </a:moveTo>
              <a:lnTo>
                <a:pt x="258423" y="0"/>
              </a:lnTo>
              <a:lnTo>
                <a:pt x="258423" y="492423"/>
              </a:lnTo>
              <a:lnTo>
                <a:pt x="516847" y="4924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2374" y="1116171"/>
        <a:ext cx="35693" cy="35693"/>
      </dsp:txXfrm>
    </dsp:sp>
    <dsp:sp modelId="{EDE7BE97-F4BD-4642-A888-1C465DD830A6}">
      <dsp:nvSpPr>
        <dsp:cNvPr id="0" name=""/>
        <dsp:cNvSpPr/>
      </dsp:nvSpPr>
      <dsp:spPr>
        <a:xfrm>
          <a:off x="4841797" y="395382"/>
          <a:ext cx="516847" cy="492423"/>
        </a:xfrm>
        <a:custGeom>
          <a:avLst/>
          <a:gdLst/>
          <a:ahLst/>
          <a:cxnLst/>
          <a:rect l="0" t="0" r="0" b="0"/>
          <a:pathLst>
            <a:path>
              <a:moveTo>
                <a:pt x="0" y="492423"/>
              </a:moveTo>
              <a:lnTo>
                <a:pt x="258423" y="492423"/>
              </a:lnTo>
              <a:lnTo>
                <a:pt x="258423" y="0"/>
              </a:lnTo>
              <a:lnTo>
                <a:pt x="51684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2374" y="623747"/>
        <a:ext cx="35693" cy="35693"/>
      </dsp:txXfrm>
    </dsp:sp>
    <dsp:sp modelId="{E535F925-A7DC-4C7E-B05C-FDBB3F04D5A1}">
      <dsp:nvSpPr>
        <dsp:cNvPr id="0" name=""/>
        <dsp:cNvSpPr/>
      </dsp:nvSpPr>
      <dsp:spPr>
        <a:xfrm>
          <a:off x="1740711" y="887806"/>
          <a:ext cx="516847" cy="2215905"/>
        </a:xfrm>
        <a:custGeom>
          <a:avLst/>
          <a:gdLst/>
          <a:ahLst/>
          <a:cxnLst/>
          <a:rect l="0" t="0" r="0" b="0"/>
          <a:pathLst>
            <a:path>
              <a:moveTo>
                <a:pt x="0" y="2215905"/>
              </a:moveTo>
              <a:lnTo>
                <a:pt x="258423" y="2215905"/>
              </a:lnTo>
              <a:lnTo>
                <a:pt x="258423" y="0"/>
              </a:lnTo>
              <a:lnTo>
                <a:pt x="5168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942251" y="1938874"/>
        <a:ext cx="113769" cy="113769"/>
      </dsp:txXfrm>
    </dsp:sp>
    <dsp:sp modelId="{9CAC32D3-432F-4099-B3BC-B1C72D094323}">
      <dsp:nvSpPr>
        <dsp:cNvPr id="0" name=""/>
        <dsp:cNvSpPr/>
      </dsp:nvSpPr>
      <dsp:spPr>
        <a:xfrm rot="16200000">
          <a:off x="-726588" y="2709772"/>
          <a:ext cx="4146723"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异步电机的应用</a:t>
          </a:r>
        </a:p>
      </dsp:txBody>
      <dsp:txXfrm>
        <a:off x="-726588" y="2709772"/>
        <a:ext cx="4146723" cy="787877"/>
      </dsp:txXfrm>
    </dsp:sp>
    <dsp:sp modelId="{F013D862-75A6-4246-B186-A53B91088E81}">
      <dsp:nvSpPr>
        <dsp:cNvPr id="0" name=""/>
        <dsp:cNvSpPr/>
      </dsp:nvSpPr>
      <dsp:spPr>
        <a:xfrm>
          <a:off x="2257559" y="493867"/>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单相</a:t>
          </a:r>
          <a:r>
            <a:rPr lang="zh-CN" sz="2000" kern="1200" dirty="0">
              <a:solidFill>
                <a:prstClr val="white"/>
              </a:solidFill>
              <a:latin typeface="Calibri" panose="020F0502020204030204"/>
              <a:ea typeface="等线" panose="02010600030101010101" pitchFamily="2" charset="-122"/>
              <a:cs typeface="+mn-cs"/>
            </a:rPr>
            <a:t>异步电动机</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2257559" y="493867"/>
        <a:ext cx="2584238" cy="787877"/>
      </dsp:txXfrm>
    </dsp:sp>
    <dsp:sp modelId="{587E72C0-7C23-46D3-A0CD-EC498D0DBD37}">
      <dsp:nvSpPr>
        <dsp:cNvPr id="0" name=""/>
        <dsp:cNvSpPr/>
      </dsp:nvSpPr>
      <dsp:spPr>
        <a:xfrm>
          <a:off x="5358645" y="1444"/>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sz="2000" kern="1200" dirty="0">
              <a:solidFill>
                <a:prstClr val="white"/>
              </a:solidFill>
              <a:latin typeface="Calibri" panose="020F0502020204030204"/>
              <a:ea typeface="等线" panose="02010600030101010101" pitchFamily="2" charset="-122"/>
              <a:cs typeface="+mn-cs"/>
            </a:rPr>
            <a:t>电风扇</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5358645" y="1444"/>
        <a:ext cx="2584238" cy="787877"/>
      </dsp:txXfrm>
    </dsp:sp>
    <dsp:sp modelId="{5E8ED232-C633-4793-B145-7427FD0031AA}">
      <dsp:nvSpPr>
        <dsp:cNvPr id="0" name=""/>
        <dsp:cNvSpPr/>
      </dsp:nvSpPr>
      <dsp:spPr>
        <a:xfrm>
          <a:off x="5358645" y="986290"/>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sz="2000" kern="1200" dirty="0">
              <a:solidFill>
                <a:prstClr val="white"/>
              </a:solidFill>
              <a:latin typeface="Calibri" panose="020F0502020204030204"/>
              <a:ea typeface="等线" panose="02010600030101010101" pitchFamily="2" charset="-122"/>
              <a:cs typeface="+mn-cs"/>
            </a:rPr>
            <a:t>洗衣机</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5358645" y="986290"/>
        <a:ext cx="2584238" cy="787877"/>
      </dsp:txXfrm>
    </dsp:sp>
    <dsp:sp modelId="{9AD1CED6-B105-4328-93F1-7872EBE72B04}">
      <dsp:nvSpPr>
        <dsp:cNvPr id="0" name=""/>
        <dsp:cNvSpPr/>
      </dsp:nvSpPr>
      <dsp:spPr>
        <a:xfrm>
          <a:off x="2257559" y="2955984"/>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三相异步电动机</a:t>
          </a:r>
        </a:p>
      </dsp:txBody>
      <dsp:txXfrm>
        <a:off x="2257559" y="2955984"/>
        <a:ext cx="2584238" cy="787877"/>
      </dsp:txXfrm>
    </dsp:sp>
    <dsp:sp modelId="{9CC6A371-219B-451B-8A75-66E6DC56BFB6}">
      <dsp:nvSpPr>
        <dsp:cNvPr id="0" name=""/>
        <dsp:cNvSpPr/>
      </dsp:nvSpPr>
      <dsp:spPr>
        <a:xfrm>
          <a:off x="5358645" y="1971137"/>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轻工</a:t>
          </a:r>
          <a:r>
            <a:rPr lang="zh-CN" sz="2000" kern="1200" dirty="0">
              <a:solidFill>
                <a:prstClr val="white"/>
              </a:solidFill>
              <a:latin typeface="Calibri" panose="020F0502020204030204"/>
              <a:ea typeface="等线" panose="02010600030101010101" pitchFamily="2" charset="-122"/>
              <a:cs typeface="+mn-cs"/>
            </a:rPr>
            <a:t>机械</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5358645" y="1971137"/>
        <a:ext cx="2584238" cy="787877"/>
      </dsp:txXfrm>
    </dsp:sp>
    <dsp:sp modelId="{DF18037A-3AC6-4EE0-8897-F508586473B9}">
      <dsp:nvSpPr>
        <dsp:cNvPr id="0" name=""/>
        <dsp:cNvSpPr/>
      </dsp:nvSpPr>
      <dsp:spPr>
        <a:xfrm>
          <a:off x="5358645" y="2955984"/>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a:ea typeface="等线" panose="02010600030101010101" pitchFamily="2" charset="-122"/>
              <a:cs typeface="+mn-cs"/>
            </a:rPr>
            <a:t>风机</a:t>
          </a:r>
          <a:r>
            <a:rPr lang="zh-CN" sz="2000" kern="1200" dirty="0">
              <a:solidFill>
                <a:prstClr val="white"/>
              </a:solidFill>
              <a:latin typeface="Calibri" panose="020F0502020204030204"/>
              <a:ea typeface="等线" panose="02010600030101010101" pitchFamily="2" charset="-122"/>
              <a:cs typeface="+mn-cs"/>
            </a:rPr>
            <a:t>、水泵</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5358645" y="2955984"/>
        <a:ext cx="2584238" cy="787877"/>
      </dsp:txXfrm>
    </dsp:sp>
    <dsp:sp modelId="{4A1FB44C-11BD-448A-9E0B-A4FFE0609562}">
      <dsp:nvSpPr>
        <dsp:cNvPr id="0" name=""/>
        <dsp:cNvSpPr/>
      </dsp:nvSpPr>
      <dsp:spPr>
        <a:xfrm>
          <a:off x="5358645" y="3940831"/>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机床、中小型轧钢设备</a:t>
          </a:r>
        </a:p>
      </dsp:txBody>
      <dsp:txXfrm>
        <a:off x="5358645" y="3940831"/>
        <a:ext cx="2584238" cy="787877"/>
      </dsp:txXfrm>
    </dsp:sp>
    <dsp:sp modelId="{BD6BED66-990E-47BD-92EE-CF365D1A5327}">
      <dsp:nvSpPr>
        <dsp:cNvPr id="0" name=""/>
        <dsp:cNvSpPr/>
      </dsp:nvSpPr>
      <dsp:spPr>
        <a:xfrm>
          <a:off x="2257559" y="4925678"/>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sz="2000" kern="1200" dirty="0">
              <a:solidFill>
                <a:prstClr val="white"/>
              </a:solidFill>
              <a:latin typeface="Calibri" panose="020F0502020204030204"/>
              <a:ea typeface="等线" panose="02010600030101010101" pitchFamily="2" charset="-122"/>
              <a:cs typeface="+mn-cs"/>
            </a:rPr>
            <a:t>发电机</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2257559" y="4925678"/>
        <a:ext cx="2584238" cy="787877"/>
      </dsp:txXfrm>
    </dsp:sp>
    <dsp:sp modelId="{22896D23-35F4-4FF2-8CB6-BD2B1526EBF3}">
      <dsp:nvSpPr>
        <dsp:cNvPr id="0" name=""/>
        <dsp:cNvSpPr/>
      </dsp:nvSpPr>
      <dsp:spPr>
        <a:xfrm>
          <a:off x="5358645" y="4925678"/>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a:ea typeface="等线" panose="02010600030101010101" pitchFamily="2" charset="-122"/>
              <a:cs typeface="+mn-cs"/>
            </a:rPr>
            <a:t>风力发电厂</a:t>
          </a:r>
          <a:r>
            <a:rPr lang="zh-CN" sz="2000" kern="1200" dirty="0">
              <a:solidFill>
                <a:prstClr val="white"/>
              </a:solidFill>
              <a:latin typeface="Calibri" panose="020F0502020204030204"/>
              <a:ea typeface="等线" panose="02010600030101010101" pitchFamily="2" charset="-122"/>
              <a:cs typeface="+mn-cs"/>
            </a:rPr>
            <a:t>和小型水电站</a:t>
          </a:r>
          <a:endParaRPr lang="zh-CN" altLang="en-US" sz="2000" kern="1200" dirty="0">
            <a:solidFill>
              <a:prstClr val="white"/>
            </a:solidFill>
            <a:latin typeface="Calibri" panose="020F0502020204030204"/>
            <a:ea typeface="等线" panose="02010600030101010101" pitchFamily="2" charset="-122"/>
            <a:cs typeface="+mn-cs"/>
          </a:endParaRPr>
        </a:p>
      </dsp:txBody>
      <dsp:txXfrm>
        <a:off x="5358645" y="4925678"/>
        <a:ext cx="2584238" cy="787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C8E82-803D-4EB9-9B73-6DD75F3AEDAD}">
      <dsp:nvSpPr>
        <dsp:cNvPr id="0" name=""/>
        <dsp:cNvSpPr/>
      </dsp:nvSpPr>
      <dsp:spPr>
        <a:xfrm>
          <a:off x="5225850" y="5050385"/>
          <a:ext cx="383608" cy="365480"/>
        </a:xfrm>
        <a:custGeom>
          <a:avLst/>
          <a:gdLst/>
          <a:ahLst/>
          <a:cxnLst/>
          <a:rect l="0" t="0" r="0" b="0"/>
          <a:pathLst>
            <a:path>
              <a:moveTo>
                <a:pt x="0" y="0"/>
              </a:moveTo>
              <a:lnTo>
                <a:pt x="191804" y="0"/>
              </a:lnTo>
              <a:lnTo>
                <a:pt x="191804" y="365480"/>
              </a:lnTo>
              <a:lnTo>
                <a:pt x="383608" y="3654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5219879"/>
        <a:ext cx="26492" cy="26492"/>
      </dsp:txXfrm>
    </dsp:sp>
    <dsp:sp modelId="{145F17EE-0C86-4C2A-96C3-4CA406F1E00E}">
      <dsp:nvSpPr>
        <dsp:cNvPr id="0" name=""/>
        <dsp:cNvSpPr/>
      </dsp:nvSpPr>
      <dsp:spPr>
        <a:xfrm>
          <a:off x="5225850" y="4684904"/>
          <a:ext cx="383608" cy="365480"/>
        </a:xfrm>
        <a:custGeom>
          <a:avLst/>
          <a:gdLst/>
          <a:ahLst/>
          <a:cxnLst/>
          <a:rect l="0" t="0" r="0" b="0"/>
          <a:pathLst>
            <a:path>
              <a:moveTo>
                <a:pt x="0" y="365480"/>
              </a:moveTo>
              <a:lnTo>
                <a:pt x="191804" y="365480"/>
              </a:lnTo>
              <a:lnTo>
                <a:pt x="191804" y="0"/>
              </a:lnTo>
              <a:lnTo>
                <a:pt x="38360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4854398"/>
        <a:ext cx="26492" cy="26492"/>
      </dsp:txXfrm>
    </dsp:sp>
    <dsp:sp modelId="{6CF14B80-1BCA-4017-A688-25EB3FB40428}">
      <dsp:nvSpPr>
        <dsp:cNvPr id="0" name=""/>
        <dsp:cNvSpPr/>
      </dsp:nvSpPr>
      <dsp:spPr>
        <a:xfrm>
          <a:off x="2924198" y="2857500"/>
          <a:ext cx="383608" cy="2192885"/>
        </a:xfrm>
        <a:custGeom>
          <a:avLst/>
          <a:gdLst/>
          <a:ahLst/>
          <a:cxnLst/>
          <a:rect l="0" t="0" r="0" b="0"/>
          <a:pathLst>
            <a:path>
              <a:moveTo>
                <a:pt x="0" y="0"/>
              </a:moveTo>
              <a:lnTo>
                <a:pt x="191804" y="0"/>
              </a:lnTo>
              <a:lnTo>
                <a:pt x="191804" y="2192885"/>
              </a:lnTo>
              <a:lnTo>
                <a:pt x="383608" y="21928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060348" y="3898287"/>
        <a:ext cx="111309" cy="111309"/>
      </dsp:txXfrm>
    </dsp:sp>
    <dsp:sp modelId="{66D98699-B1EE-40E8-B5CF-7AA85264BED2}">
      <dsp:nvSpPr>
        <dsp:cNvPr id="0" name=""/>
        <dsp:cNvSpPr/>
      </dsp:nvSpPr>
      <dsp:spPr>
        <a:xfrm>
          <a:off x="5225850" y="2857500"/>
          <a:ext cx="383608" cy="1096442"/>
        </a:xfrm>
        <a:custGeom>
          <a:avLst/>
          <a:gdLst/>
          <a:ahLst/>
          <a:cxnLst/>
          <a:rect l="0" t="0" r="0" b="0"/>
          <a:pathLst>
            <a:path>
              <a:moveTo>
                <a:pt x="0" y="0"/>
              </a:moveTo>
              <a:lnTo>
                <a:pt x="191804" y="0"/>
              </a:lnTo>
              <a:lnTo>
                <a:pt x="191804" y="1096442"/>
              </a:lnTo>
              <a:lnTo>
                <a:pt x="383608" y="1096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88614" y="3376681"/>
        <a:ext cx="58080" cy="58080"/>
      </dsp:txXfrm>
    </dsp:sp>
    <dsp:sp modelId="{D9B0A073-6FAD-46C4-A174-BC6FBC269805}">
      <dsp:nvSpPr>
        <dsp:cNvPr id="0" name=""/>
        <dsp:cNvSpPr/>
      </dsp:nvSpPr>
      <dsp:spPr>
        <a:xfrm>
          <a:off x="5225850" y="2857500"/>
          <a:ext cx="383608" cy="365480"/>
        </a:xfrm>
        <a:custGeom>
          <a:avLst/>
          <a:gdLst/>
          <a:ahLst/>
          <a:cxnLst/>
          <a:rect l="0" t="0" r="0" b="0"/>
          <a:pathLst>
            <a:path>
              <a:moveTo>
                <a:pt x="0" y="0"/>
              </a:moveTo>
              <a:lnTo>
                <a:pt x="191804" y="0"/>
              </a:lnTo>
              <a:lnTo>
                <a:pt x="191804" y="365480"/>
              </a:lnTo>
              <a:lnTo>
                <a:pt x="383608" y="3654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3026994"/>
        <a:ext cx="26492" cy="26492"/>
      </dsp:txXfrm>
    </dsp:sp>
    <dsp:sp modelId="{DC46FF80-D740-4255-9CF9-7445272298A1}">
      <dsp:nvSpPr>
        <dsp:cNvPr id="0" name=""/>
        <dsp:cNvSpPr/>
      </dsp:nvSpPr>
      <dsp:spPr>
        <a:xfrm>
          <a:off x="5225850" y="2492019"/>
          <a:ext cx="383608" cy="365480"/>
        </a:xfrm>
        <a:custGeom>
          <a:avLst/>
          <a:gdLst/>
          <a:ahLst/>
          <a:cxnLst/>
          <a:rect l="0" t="0" r="0" b="0"/>
          <a:pathLst>
            <a:path>
              <a:moveTo>
                <a:pt x="0" y="365480"/>
              </a:moveTo>
              <a:lnTo>
                <a:pt x="191804" y="365480"/>
              </a:lnTo>
              <a:lnTo>
                <a:pt x="191804" y="0"/>
              </a:lnTo>
              <a:lnTo>
                <a:pt x="38360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2661513"/>
        <a:ext cx="26492" cy="26492"/>
      </dsp:txXfrm>
    </dsp:sp>
    <dsp:sp modelId="{F8F2867B-4424-42A7-AAB9-1FEC2C99C2CB}">
      <dsp:nvSpPr>
        <dsp:cNvPr id="0" name=""/>
        <dsp:cNvSpPr/>
      </dsp:nvSpPr>
      <dsp:spPr>
        <a:xfrm>
          <a:off x="5225850" y="1761057"/>
          <a:ext cx="383608" cy="1096442"/>
        </a:xfrm>
        <a:custGeom>
          <a:avLst/>
          <a:gdLst/>
          <a:ahLst/>
          <a:cxnLst/>
          <a:rect l="0" t="0" r="0" b="0"/>
          <a:pathLst>
            <a:path>
              <a:moveTo>
                <a:pt x="0" y="1096442"/>
              </a:moveTo>
              <a:lnTo>
                <a:pt x="191804" y="1096442"/>
              </a:lnTo>
              <a:lnTo>
                <a:pt x="191804" y="0"/>
              </a:lnTo>
              <a:lnTo>
                <a:pt x="38360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88614" y="2280238"/>
        <a:ext cx="58080" cy="58080"/>
      </dsp:txXfrm>
    </dsp:sp>
    <dsp:sp modelId="{85D8B9AB-72D9-402C-A50F-765DB8B672B3}">
      <dsp:nvSpPr>
        <dsp:cNvPr id="0" name=""/>
        <dsp:cNvSpPr/>
      </dsp:nvSpPr>
      <dsp:spPr>
        <a:xfrm>
          <a:off x="2924198" y="2811780"/>
          <a:ext cx="383608" cy="91440"/>
        </a:xfrm>
        <a:custGeom>
          <a:avLst/>
          <a:gdLst/>
          <a:ahLst/>
          <a:cxnLst/>
          <a:rect l="0" t="0" r="0" b="0"/>
          <a:pathLst>
            <a:path>
              <a:moveTo>
                <a:pt x="0" y="45720"/>
              </a:moveTo>
              <a:lnTo>
                <a:pt x="38360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06412" y="2847909"/>
        <a:ext cx="19180" cy="19180"/>
      </dsp:txXfrm>
    </dsp:sp>
    <dsp:sp modelId="{140D4D88-3792-4EAB-B9B4-792CDA451384}">
      <dsp:nvSpPr>
        <dsp:cNvPr id="0" name=""/>
        <dsp:cNvSpPr/>
      </dsp:nvSpPr>
      <dsp:spPr>
        <a:xfrm>
          <a:off x="5225850" y="664614"/>
          <a:ext cx="383608" cy="365480"/>
        </a:xfrm>
        <a:custGeom>
          <a:avLst/>
          <a:gdLst/>
          <a:ahLst/>
          <a:cxnLst/>
          <a:rect l="0" t="0" r="0" b="0"/>
          <a:pathLst>
            <a:path>
              <a:moveTo>
                <a:pt x="0" y="0"/>
              </a:moveTo>
              <a:lnTo>
                <a:pt x="191804" y="0"/>
              </a:lnTo>
              <a:lnTo>
                <a:pt x="191804" y="365480"/>
              </a:lnTo>
              <a:lnTo>
                <a:pt x="383608" y="3654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834109"/>
        <a:ext cx="26492" cy="26492"/>
      </dsp:txXfrm>
    </dsp:sp>
    <dsp:sp modelId="{E75DC6D3-6483-46A0-BD8D-6F73EF62F912}">
      <dsp:nvSpPr>
        <dsp:cNvPr id="0" name=""/>
        <dsp:cNvSpPr/>
      </dsp:nvSpPr>
      <dsp:spPr>
        <a:xfrm>
          <a:off x="5225850" y="299133"/>
          <a:ext cx="383608" cy="365480"/>
        </a:xfrm>
        <a:custGeom>
          <a:avLst/>
          <a:gdLst/>
          <a:ahLst/>
          <a:cxnLst/>
          <a:rect l="0" t="0" r="0" b="0"/>
          <a:pathLst>
            <a:path>
              <a:moveTo>
                <a:pt x="0" y="365480"/>
              </a:moveTo>
              <a:lnTo>
                <a:pt x="191804" y="365480"/>
              </a:lnTo>
              <a:lnTo>
                <a:pt x="191804" y="0"/>
              </a:lnTo>
              <a:lnTo>
                <a:pt x="38360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404409" y="468628"/>
        <a:ext cx="26492" cy="26492"/>
      </dsp:txXfrm>
    </dsp:sp>
    <dsp:sp modelId="{E3F4F717-C6B5-4D14-9696-CF0FC86F1FE0}">
      <dsp:nvSpPr>
        <dsp:cNvPr id="0" name=""/>
        <dsp:cNvSpPr/>
      </dsp:nvSpPr>
      <dsp:spPr>
        <a:xfrm>
          <a:off x="2924198" y="664614"/>
          <a:ext cx="383608" cy="2192885"/>
        </a:xfrm>
        <a:custGeom>
          <a:avLst/>
          <a:gdLst/>
          <a:ahLst/>
          <a:cxnLst/>
          <a:rect l="0" t="0" r="0" b="0"/>
          <a:pathLst>
            <a:path>
              <a:moveTo>
                <a:pt x="0" y="2192885"/>
              </a:moveTo>
              <a:lnTo>
                <a:pt x="191804" y="2192885"/>
              </a:lnTo>
              <a:lnTo>
                <a:pt x="191804" y="0"/>
              </a:lnTo>
              <a:lnTo>
                <a:pt x="38360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060348" y="1705402"/>
        <a:ext cx="111309" cy="111309"/>
      </dsp:txXfrm>
    </dsp:sp>
    <dsp:sp modelId="{F2B6C390-F89F-44AA-A760-165580CFD41F}">
      <dsp:nvSpPr>
        <dsp:cNvPr id="0" name=""/>
        <dsp:cNvSpPr/>
      </dsp:nvSpPr>
      <dsp:spPr>
        <a:xfrm rot="16200000">
          <a:off x="1366662" y="2079508"/>
          <a:ext cx="1559087" cy="1555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zh-CN" altLang="en-US" sz="2400" kern="1200" dirty="0"/>
            <a:t>异步电动机</a:t>
          </a:r>
          <a:endParaRPr lang="en-US" altLang="zh-CN" sz="2400" kern="1200" dirty="0">
            <a:solidFill>
              <a:prstClr val="white"/>
            </a:solidFill>
            <a:latin typeface="Calibri" panose="020F0502020204030204"/>
            <a:ea typeface="等线" panose="02010600030101010101" pitchFamily="2" charset="-122"/>
            <a:cs typeface="+mn-cs"/>
          </a:endParaRPr>
        </a:p>
        <a:p>
          <a:pPr marL="0" lvl="0" algn="ctr" defTabSz="1244600">
            <a:lnSpc>
              <a:spcPct val="90000"/>
            </a:lnSpc>
            <a:spcBef>
              <a:spcPct val="0"/>
            </a:spcBef>
            <a:spcAft>
              <a:spcPct val="35000"/>
            </a:spcAft>
            <a:buNone/>
          </a:pPr>
          <a:r>
            <a:rPr lang="zh-CN" altLang="en-US" sz="2400" kern="1200" dirty="0"/>
            <a:t>主要故障</a:t>
          </a:r>
        </a:p>
      </dsp:txBody>
      <dsp:txXfrm>
        <a:off x="1366662" y="2079508"/>
        <a:ext cx="1559087" cy="1555983"/>
      </dsp:txXfrm>
    </dsp:sp>
    <dsp:sp modelId="{952109D7-70C3-4E45-AEAC-8B8112591DF7}">
      <dsp:nvSpPr>
        <dsp:cNvPr id="0" name=""/>
        <dsp:cNvSpPr/>
      </dsp:nvSpPr>
      <dsp:spPr>
        <a:xfrm>
          <a:off x="3307807" y="372230"/>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定子</a:t>
          </a:r>
        </a:p>
      </dsp:txBody>
      <dsp:txXfrm>
        <a:off x="3307807" y="372230"/>
        <a:ext cx="1918043" cy="584769"/>
      </dsp:txXfrm>
    </dsp:sp>
    <dsp:sp modelId="{0BBC06C6-C367-443B-A61D-94D268A29CE9}">
      <dsp:nvSpPr>
        <dsp:cNvPr id="0" name=""/>
        <dsp:cNvSpPr/>
      </dsp:nvSpPr>
      <dsp:spPr>
        <a:xfrm>
          <a:off x="5609459" y="6749"/>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短路</a:t>
          </a:r>
          <a:endParaRPr lang="en-US" altLang="zh-CN" sz="2000" kern="1200" dirty="0">
            <a:solidFill>
              <a:prstClr val="white"/>
            </a:solidFill>
            <a:latin typeface="Calibri" panose="020F0502020204030204"/>
            <a:ea typeface="等线" panose="02010600030101010101" pitchFamily="2" charset="-122"/>
            <a:cs typeface="+mn-cs"/>
          </a:endParaRPr>
        </a:p>
      </dsp:txBody>
      <dsp:txXfrm>
        <a:off x="5609459" y="6749"/>
        <a:ext cx="1918043" cy="584769"/>
      </dsp:txXfrm>
    </dsp:sp>
    <dsp:sp modelId="{D28CF00E-0AF0-457C-B988-9F4303954F29}">
      <dsp:nvSpPr>
        <dsp:cNvPr id="0" name=""/>
        <dsp:cNvSpPr/>
      </dsp:nvSpPr>
      <dsp:spPr>
        <a:xfrm>
          <a:off x="5609459" y="737710"/>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断路</a:t>
          </a:r>
        </a:p>
      </dsp:txBody>
      <dsp:txXfrm>
        <a:off x="5609459" y="737710"/>
        <a:ext cx="1918043" cy="584769"/>
      </dsp:txXfrm>
    </dsp:sp>
    <dsp:sp modelId="{BFD09F0B-C8EF-40FD-BE49-F6C36FCA3D4B}">
      <dsp:nvSpPr>
        <dsp:cNvPr id="0" name=""/>
        <dsp:cNvSpPr/>
      </dsp:nvSpPr>
      <dsp:spPr>
        <a:xfrm>
          <a:off x="3307807" y="2565115"/>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转子</a:t>
          </a:r>
        </a:p>
      </dsp:txBody>
      <dsp:txXfrm>
        <a:off x="3307807" y="2565115"/>
        <a:ext cx="1918043" cy="584769"/>
      </dsp:txXfrm>
    </dsp:sp>
    <dsp:sp modelId="{776E49BF-C001-4812-B62C-C110CFAD2B9A}">
      <dsp:nvSpPr>
        <dsp:cNvPr id="0" name=""/>
        <dsp:cNvSpPr/>
      </dsp:nvSpPr>
      <dsp:spPr>
        <a:xfrm>
          <a:off x="5609459" y="1468672"/>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导条短路</a:t>
          </a:r>
        </a:p>
      </dsp:txBody>
      <dsp:txXfrm>
        <a:off x="5609459" y="1468672"/>
        <a:ext cx="1918043" cy="584769"/>
      </dsp:txXfrm>
    </dsp:sp>
    <dsp:sp modelId="{F27D8035-DB28-40A3-B498-A930F5F8107F}">
      <dsp:nvSpPr>
        <dsp:cNvPr id="0" name=""/>
        <dsp:cNvSpPr/>
      </dsp:nvSpPr>
      <dsp:spPr>
        <a:xfrm>
          <a:off x="5609459" y="2199634"/>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绕组短路</a:t>
          </a:r>
        </a:p>
      </dsp:txBody>
      <dsp:txXfrm>
        <a:off x="5609459" y="2199634"/>
        <a:ext cx="1918043" cy="584769"/>
      </dsp:txXfrm>
    </dsp:sp>
    <dsp:sp modelId="{155F21D4-C43A-4769-B7A6-FBEBAD1B2129}">
      <dsp:nvSpPr>
        <dsp:cNvPr id="0" name=""/>
        <dsp:cNvSpPr/>
      </dsp:nvSpPr>
      <dsp:spPr>
        <a:xfrm>
          <a:off x="5609459" y="2930596"/>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短路</a:t>
          </a:r>
        </a:p>
      </dsp:txBody>
      <dsp:txXfrm>
        <a:off x="5609459" y="2930596"/>
        <a:ext cx="1918043" cy="584769"/>
      </dsp:txXfrm>
    </dsp:sp>
    <dsp:sp modelId="{C639D231-0750-48A2-A6A7-4F1B71C669CE}">
      <dsp:nvSpPr>
        <dsp:cNvPr id="0" name=""/>
        <dsp:cNvSpPr/>
      </dsp:nvSpPr>
      <dsp:spPr>
        <a:xfrm>
          <a:off x="5609459" y="3661557"/>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断条故障</a:t>
          </a:r>
        </a:p>
      </dsp:txBody>
      <dsp:txXfrm>
        <a:off x="5609459" y="3661557"/>
        <a:ext cx="1918043" cy="584769"/>
      </dsp:txXfrm>
    </dsp:sp>
    <dsp:sp modelId="{A7A8E494-B6BB-4996-B31E-BE052C0888B3}">
      <dsp:nvSpPr>
        <dsp:cNvPr id="0" name=""/>
        <dsp:cNvSpPr/>
      </dsp:nvSpPr>
      <dsp:spPr>
        <a:xfrm>
          <a:off x="3307807" y="4758000"/>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其他</a:t>
          </a:r>
        </a:p>
      </dsp:txBody>
      <dsp:txXfrm>
        <a:off x="3307807" y="4758000"/>
        <a:ext cx="1918043" cy="584769"/>
      </dsp:txXfrm>
    </dsp:sp>
    <dsp:sp modelId="{AB12C68B-DF04-4191-8AE2-03083845CDB0}">
      <dsp:nvSpPr>
        <dsp:cNvPr id="0" name=""/>
        <dsp:cNvSpPr/>
      </dsp:nvSpPr>
      <dsp:spPr>
        <a:xfrm>
          <a:off x="5609459" y="4392519"/>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气隙偏心</a:t>
          </a:r>
        </a:p>
      </dsp:txBody>
      <dsp:txXfrm>
        <a:off x="5609459" y="4392519"/>
        <a:ext cx="1918043" cy="584769"/>
      </dsp:txXfrm>
    </dsp:sp>
    <dsp:sp modelId="{5630A051-8A12-4622-8EB1-152857B80D92}">
      <dsp:nvSpPr>
        <dsp:cNvPr id="0" name=""/>
        <dsp:cNvSpPr/>
      </dsp:nvSpPr>
      <dsp:spPr>
        <a:xfrm>
          <a:off x="5609459" y="5123481"/>
          <a:ext cx="1918043" cy="584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轴承故障</a:t>
          </a:r>
        </a:p>
      </dsp:txBody>
      <dsp:txXfrm>
        <a:off x="5609459" y="5123481"/>
        <a:ext cx="1918043" cy="584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B623-009A-4106-BF96-FD7811CA9FA1}">
      <dsp:nvSpPr>
        <dsp:cNvPr id="0" name=""/>
        <dsp:cNvSpPr/>
      </dsp:nvSpPr>
      <dsp:spPr>
        <a:xfrm>
          <a:off x="3945528" y="2857500"/>
          <a:ext cx="516847" cy="2462117"/>
        </a:xfrm>
        <a:custGeom>
          <a:avLst/>
          <a:gdLst/>
          <a:ahLst/>
          <a:cxnLst/>
          <a:rect l="0" t="0" r="0" b="0"/>
          <a:pathLst>
            <a:path>
              <a:moveTo>
                <a:pt x="0" y="0"/>
              </a:moveTo>
              <a:lnTo>
                <a:pt x="258423" y="0"/>
              </a:lnTo>
              <a:lnTo>
                <a:pt x="258423" y="2462117"/>
              </a:lnTo>
              <a:lnTo>
                <a:pt x="516847" y="24621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4141057" y="4025664"/>
        <a:ext cx="125789" cy="125789"/>
      </dsp:txXfrm>
    </dsp:sp>
    <dsp:sp modelId="{58347A1F-B078-4014-8FAB-BC66E49F26C7}">
      <dsp:nvSpPr>
        <dsp:cNvPr id="0" name=""/>
        <dsp:cNvSpPr/>
      </dsp:nvSpPr>
      <dsp:spPr>
        <a:xfrm>
          <a:off x="3945528" y="2857500"/>
          <a:ext cx="516847" cy="1477270"/>
        </a:xfrm>
        <a:custGeom>
          <a:avLst/>
          <a:gdLst/>
          <a:ahLst/>
          <a:cxnLst/>
          <a:rect l="0" t="0" r="0" b="0"/>
          <a:pathLst>
            <a:path>
              <a:moveTo>
                <a:pt x="0" y="0"/>
              </a:moveTo>
              <a:lnTo>
                <a:pt x="258423" y="0"/>
              </a:lnTo>
              <a:lnTo>
                <a:pt x="258423" y="1477270"/>
              </a:lnTo>
              <a:lnTo>
                <a:pt x="516847" y="14772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64824" y="3557008"/>
        <a:ext cx="78253" cy="78253"/>
      </dsp:txXfrm>
    </dsp:sp>
    <dsp:sp modelId="{36A2B7E1-49D0-4BA3-BDEA-09A44F3192B0}">
      <dsp:nvSpPr>
        <dsp:cNvPr id="0" name=""/>
        <dsp:cNvSpPr/>
      </dsp:nvSpPr>
      <dsp:spPr>
        <a:xfrm>
          <a:off x="3945528" y="2857500"/>
          <a:ext cx="516847" cy="492423"/>
        </a:xfrm>
        <a:custGeom>
          <a:avLst/>
          <a:gdLst/>
          <a:ahLst/>
          <a:cxnLst/>
          <a:rect l="0" t="0" r="0" b="0"/>
          <a:pathLst>
            <a:path>
              <a:moveTo>
                <a:pt x="0" y="0"/>
              </a:moveTo>
              <a:lnTo>
                <a:pt x="258423" y="0"/>
              </a:lnTo>
              <a:lnTo>
                <a:pt x="258423" y="492423"/>
              </a:lnTo>
              <a:lnTo>
                <a:pt x="516847" y="492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6105" y="3085864"/>
        <a:ext cx="35693" cy="35693"/>
      </dsp:txXfrm>
    </dsp:sp>
    <dsp:sp modelId="{6CF14B80-1BCA-4017-A688-25EB3FB40428}">
      <dsp:nvSpPr>
        <dsp:cNvPr id="0" name=""/>
        <dsp:cNvSpPr/>
      </dsp:nvSpPr>
      <dsp:spPr>
        <a:xfrm>
          <a:off x="3945528" y="2365076"/>
          <a:ext cx="516847" cy="492423"/>
        </a:xfrm>
        <a:custGeom>
          <a:avLst/>
          <a:gdLst/>
          <a:ahLst/>
          <a:cxnLst/>
          <a:rect l="0" t="0" r="0" b="0"/>
          <a:pathLst>
            <a:path>
              <a:moveTo>
                <a:pt x="0" y="492423"/>
              </a:moveTo>
              <a:lnTo>
                <a:pt x="258423" y="492423"/>
              </a:lnTo>
              <a:lnTo>
                <a:pt x="258423" y="0"/>
              </a:lnTo>
              <a:lnTo>
                <a:pt x="5168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6105" y="2593441"/>
        <a:ext cx="35693" cy="35693"/>
      </dsp:txXfrm>
    </dsp:sp>
    <dsp:sp modelId="{85D8B9AB-72D9-402C-A50F-765DB8B672B3}">
      <dsp:nvSpPr>
        <dsp:cNvPr id="0" name=""/>
        <dsp:cNvSpPr/>
      </dsp:nvSpPr>
      <dsp:spPr>
        <a:xfrm>
          <a:off x="3945528" y="1380229"/>
          <a:ext cx="516847" cy="1477270"/>
        </a:xfrm>
        <a:custGeom>
          <a:avLst/>
          <a:gdLst/>
          <a:ahLst/>
          <a:cxnLst/>
          <a:rect l="0" t="0" r="0" b="0"/>
          <a:pathLst>
            <a:path>
              <a:moveTo>
                <a:pt x="0" y="1477270"/>
              </a:moveTo>
              <a:lnTo>
                <a:pt x="258423" y="1477270"/>
              </a:lnTo>
              <a:lnTo>
                <a:pt x="258423" y="0"/>
              </a:lnTo>
              <a:lnTo>
                <a:pt x="5168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64824" y="2079737"/>
        <a:ext cx="78253" cy="78253"/>
      </dsp:txXfrm>
    </dsp:sp>
    <dsp:sp modelId="{E3F4F717-C6B5-4D14-9696-CF0FC86F1FE0}">
      <dsp:nvSpPr>
        <dsp:cNvPr id="0" name=""/>
        <dsp:cNvSpPr/>
      </dsp:nvSpPr>
      <dsp:spPr>
        <a:xfrm>
          <a:off x="3945528" y="395382"/>
          <a:ext cx="516847" cy="2462117"/>
        </a:xfrm>
        <a:custGeom>
          <a:avLst/>
          <a:gdLst/>
          <a:ahLst/>
          <a:cxnLst/>
          <a:rect l="0" t="0" r="0" b="0"/>
          <a:pathLst>
            <a:path>
              <a:moveTo>
                <a:pt x="0" y="2462117"/>
              </a:moveTo>
              <a:lnTo>
                <a:pt x="258423" y="2462117"/>
              </a:lnTo>
              <a:lnTo>
                <a:pt x="258423" y="0"/>
              </a:lnTo>
              <a:lnTo>
                <a:pt x="5168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4141057" y="1563546"/>
        <a:ext cx="125789" cy="125789"/>
      </dsp:txXfrm>
    </dsp:sp>
    <dsp:sp modelId="{F2B6C390-F89F-44AA-A760-165580CFD41F}">
      <dsp:nvSpPr>
        <dsp:cNvPr id="0" name=""/>
        <dsp:cNvSpPr/>
      </dsp:nvSpPr>
      <dsp:spPr>
        <a:xfrm rot="16200000">
          <a:off x="1847013" y="1809288"/>
          <a:ext cx="2100605" cy="2096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电机故障诊断技术</a:t>
          </a:r>
        </a:p>
      </dsp:txBody>
      <dsp:txXfrm>
        <a:off x="1847013" y="1809288"/>
        <a:ext cx="2100605" cy="2096423"/>
      </dsp:txXfrm>
    </dsp:sp>
    <dsp:sp modelId="{952109D7-70C3-4E45-AEAC-8B8112591DF7}">
      <dsp:nvSpPr>
        <dsp:cNvPr id="0" name=""/>
        <dsp:cNvSpPr/>
      </dsp:nvSpPr>
      <dsp:spPr>
        <a:xfrm>
          <a:off x="4462375" y="1444"/>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温度</a:t>
          </a:r>
        </a:p>
      </dsp:txBody>
      <dsp:txXfrm>
        <a:off x="4462375" y="1444"/>
        <a:ext cx="2584238" cy="787877"/>
      </dsp:txXfrm>
    </dsp:sp>
    <dsp:sp modelId="{BFD09F0B-C8EF-40FD-BE49-F6C36FCA3D4B}">
      <dsp:nvSpPr>
        <dsp:cNvPr id="0" name=""/>
        <dsp:cNvSpPr/>
      </dsp:nvSpPr>
      <dsp:spPr>
        <a:xfrm>
          <a:off x="4462375" y="986290"/>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振动</a:t>
          </a:r>
        </a:p>
      </dsp:txBody>
      <dsp:txXfrm>
        <a:off x="4462375" y="986290"/>
        <a:ext cx="2584238" cy="787877"/>
      </dsp:txXfrm>
    </dsp:sp>
    <dsp:sp modelId="{A7A8E494-B6BB-4996-B31E-BE052C0888B3}">
      <dsp:nvSpPr>
        <dsp:cNvPr id="0" name=""/>
        <dsp:cNvSpPr/>
      </dsp:nvSpPr>
      <dsp:spPr>
        <a:xfrm>
          <a:off x="4462375" y="1971137"/>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电流</a:t>
          </a:r>
        </a:p>
      </dsp:txBody>
      <dsp:txXfrm>
        <a:off x="4462375" y="1971137"/>
        <a:ext cx="2584238" cy="787877"/>
      </dsp:txXfrm>
    </dsp:sp>
    <dsp:sp modelId="{1D307350-538A-4D59-81BA-30BA59FD3237}">
      <dsp:nvSpPr>
        <dsp:cNvPr id="0" name=""/>
        <dsp:cNvSpPr/>
      </dsp:nvSpPr>
      <dsp:spPr>
        <a:xfrm>
          <a:off x="4462375" y="2955984"/>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prstClr val="white"/>
              </a:solidFill>
              <a:latin typeface="Calibri" panose="020F0502020204030204"/>
              <a:ea typeface="等线" panose="02010600030101010101" pitchFamily="2" charset="-122"/>
              <a:cs typeface="+mn-cs"/>
            </a:rPr>
            <a:t>噪声</a:t>
          </a:r>
        </a:p>
      </dsp:txBody>
      <dsp:txXfrm>
        <a:off x="4462375" y="2955984"/>
        <a:ext cx="2584238" cy="787877"/>
      </dsp:txXfrm>
    </dsp:sp>
    <dsp:sp modelId="{E71D8BD2-7495-4DF2-97A0-6D4A2ABED40A}">
      <dsp:nvSpPr>
        <dsp:cNvPr id="0" name=""/>
        <dsp:cNvSpPr/>
      </dsp:nvSpPr>
      <dsp:spPr>
        <a:xfrm>
          <a:off x="4462375" y="3940831"/>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prstClr val="white"/>
              </a:solidFill>
              <a:latin typeface="Calibri" panose="020F0502020204030204"/>
              <a:ea typeface="等线" panose="02010600030101010101" pitchFamily="2" charset="-122"/>
              <a:cs typeface="+mn-cs"/>
            </a:rPr>
            <a:t>磁通</a:t>
          </a:r>
        </a:p>
      </dsp:txBody>
      <dsp:txXfrm>
        <a:off x="4462375" y="3940831"/>
        <a:ext cx="2584238" cy="787877"/>
      </dsp:txXfrm>
    </dsp:sp>
    <dsp:sp modelId="{D6440A7A-C3CE-4213-9A49-DD5C910B91B4}">
      <dsp:nvSpPr>
        <dsp:cNvPr id="0" name=""/>
        <dsp:cNvSpPr/>
      </dsp:nvSpPr>
      <dsp:spPr>
        <a:xfrm>
          <a:off x="4462375" y="4925678"/>
          <a:ext cx="2584238" cy="787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prstClr val="white"/>
              </a:solidFill>
              <a:latin typeface="Calibri" panose="020F0502020204030204"/>
              <a:ea typeface="等线" panose="02010600030101010101" pitchFamily="2" charset="-122"/>
              <a:cs typeface="+mn-cs"/>
            </a:rPr>
            <a:t>角速度</a:t>
          </a:r>
        </a:p>
      </dsp:txBody>
      <dsp:txXfrm>
        <a:off x="4462375" y="4925678"/>
        <a:ext cx="2584238" cy="7878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06AE5-76C5-40B0-9A32-3AA41C2E4D6E}">
      <dsp:nvSpPr>
        <dsp:cNvPr id="0" name=""/>
        <dsp:cNvSpPr/>
      </dsp:nvSpPr>
      <dsp:spPr>
        <a:xfrm>
          <a:off x="0" y="0"/>
          <a:ext cx="8065226" cy="1461683"/>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800100">
            <a:lnSpc>
              <a:spcPct val="90000"/>
            </a:lnSpc>
            <a:spcBef>
              <a:spcPct val="0"/>
            </a:spcBef>
            <a:spcAft>
              <a:spcPct val="35000"/>
            </a:spcAft>
            <a:buNone/>
          </a:pPr>
          <a:r>
            <a:rPr lang="zh-CN" altLang="en-US" sz="2800" kern="1200" dirty="0">
              <a:solidFill>
                <a:prstClr val="white"/>
              </a:solidFill>
              <a:latin typeface="Calibri" panose="020F0502020204030204"/>
              <a:ea typeface="等线" panose="02010600030101010101" pitchFamily="2" charset="-122"/>
              <a:cs typeface="+mn-cs"/>
            </a:rPr>
            <a:t>总成本：</a:t>
          </a:r>
          <a:r>
            <a:rPr lang="en-US" altLang="zh-CN" sz="2800" kern="1200" dirty="0">
              <a:solidFill>
                <a:prstClr val="white"/>
              </a:solidFill>
              <a:latin typeface="Calibri" panose="020F0502020204030204"/>
              <a:ea typeface="等线" panose="02010600030101010101" pitchFamily="2" charset="-122"/>
              <a:cs typeface="+mn-cs"/>
            </a:rPr>
            <a:t>3080</a:t>
          </a:r>
          <a:r>
            <a:rPr lang="zh-CN" altLang="en-US" sz="2800" kern="1200" dirty="0">
              <a:solidFill>
                <a:prstClr val="white"/>
              </a:solidFill>
              <a:latin typeface="Calibri" panose="020F0502020204030204"/>
              <a:ea typeface="等线" panose="02010600030101010101" pitchFamily="2" charset="-122"/>
              <a:cs typeface="+mn-cs"/>
            </a:rPr>
            <a:t>元</a:t>
          </a:r>
        </a:p>
      </dsp:txBody>
      <dsp:txXfrm>
        <a:off x="0" y="0"/>
        <a:ext cx="8065226" cy="1461683"/>
      </dsp:txXfrm>
    </dsp:sp>
    <dsp:sp modelId="{7F57505A-121F-432B-B8C3-6B6512984E39}">
      <dsp:nvSpPr>
        <dsp:cNvPr id="0" name=""/>
        <dsp:cNvSpPr/>
      </dsp:nvSpPr>
      <dsp:spPr>
        <a:xfrm>
          <a:off x="0" y="1461683"/>
          <a:ext cx="2016306" cy="3069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人力成本：</a:t>
          </a:r>
          <a:endParaRPr lang="en-US" altLang="zh-CN" sz="2000" kern="1200" dirty="0"/>
        </a:p>
        <a:p>
          <a:pPr marL="0" lvl="0" indent="0" algn="ctr" defTabSz="889000">
            <a:lnSpc>
              <a:spcPct val="90000"/>
            </a:lnSpc>
            <a:spcBef>
              <a:spcPct val="0"/>
            </a:spcBef>
            <a:spcAft>
              <a:spcPct val="35000"/>
            </a:spcAft>
            <a:buNone/>
          </a:pPr>
          <a:r>
            <a:rPr lang="zh-CN" altLang="en-US" sz="2000" kern="1200" dirty="0"/>
            <a:t>预计时间：</a:t>
          </a:r>
          <a:r>
            <a:rPr lang="en-US" altLang="zh-CN" sz="2000" kern="1200" dirty="0"/>
            <a:t>2</a:t>
          </a:r>
          <a:r>
            <a:rPr lang="zh-CN" altLang="en-US" sz="2000" kern="1200" dirty="0"/>
            <a:t>周</a:t>
          </a:r>
          <a:endParaRPr lang="en-US" altLang="zh-CN" sz="2000" kern="1200" dirty="0"/>
        </a:p>
        <a:p>
          <a:pPr marL="0" lvl="0" indent="0" algn="ctr" defTabSz="889000">
            <a:lnSpc>
              <a:spcPct val="90000"/>
            </a:lnSpc>
            <a:spcBef>
              <a:spcPct val="0"/>
            </a:spcBef>
            <a:spcAft>
              <a:spcPct val="35000"/>
            </a:spcAft>
            <a:buNone/>
          </a:pPr>
          <a:r>
            <a:rPr lang="zh-CN" altLang="en-US" sz="2000" kern="1200" dirty="0"/>
            <a:t>价格</a:t>
          </a:r>
          <a:endParaRPr lang="en-US" altLang="zh-CN" sz="2000" kern="1200" dirty="0"/>
        </a:p>
        <a:p>
          <a:pPr marL="0" lvl="0" indent="0" algn="ctr" defTabSz="889000">
            <a:lnSpc>
              <a:spcPct val="90000"/>
            </a:lnSpc>
            <a:spcBef>
              <a:spcPct val="0"/>
            </a:spcBef>
            <a:spcAft>
              <a:spcPct val="35000"/>
            </a:spcAft>
            <a:buNone/>
          </a:pPr>
          <a:r>
            <a:rPr lang="en-US" altLang="zh-CN" sz="2000" kern="1200" dirty="0"/>
            <a:t>2000</a:t>
          </a:r>
          <a:r>
            <a:rPr lang="zh-CN" altLang="en-US" sz="2000" kern="1200" dirty="0"/>
            <a:t>元</a:t>
          </a:r>
        </a:p>
      </dsp:txBody>
      <dsp:txXfrm>
        <a:off x="0" y="1461683"/>
        <a:ext cx="2016306" cy="3069534"/>
      </dsp:txXfrm>
    </dsp:sp>
    <dsp:sp modelId="{B164C047-C8E9-4E48-9DCB-B7B3F9DCE722}">
      <dsp:nvSpPr>
        <dsp:cNvPr id="0" name=""/>
        <dsp:cNvSpPr/>
      </dsp:nvSpPr>
      <dsp:spPr>
        <a:xfrm>
          <a:off x="2016306" y="1461683"/>
          <a:ext cx="2016306" cy="3069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高精度霍尔电流</a:t>
          </a:r>
          <a:r>
            <a:rPr lang="en-US" altLang="zh-CN" sz="2000" kern="1200" dirty="0">
              <a:solidFill>
                <a:prstClr val="white"/>
              </a:solidFill>
              <a:latin typeface="Calibri" panose="020F0502020204030204"/>
              <a:ea typeface="等线" panose="02010600030101010101" pitchFamily="2" charset="-122"/>
              <a:cs typeface="+mn-cs"/>
            </a:rPr>
            <a:t>/</a:t>
          </a:r>
          <a:r>
            <a:rPr lang="zh-CN" altLang="en-US" sz="2000" kern="1200" dirty="0">
              <a:solidFill>
                <a:prstClr val="white"/>
              </a:solidFill>
              <a:latin typeface="Calibri" panose="020F0502020204030204"/>
              <a:ea typeface="等线" panose="02010600030101010101" pitchFamily="2" charset="-122"/>
              <a:cs typeface="+mn-cs"/>
            </a:rPr>
            <a:t>电压传感器：</a:t>
          </a: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en-US" altLang="zh-CN" sz="2000" kern="1200" dirty="0">
              <a:solidFill>
                <a:prstClr val="white"/>
              </a:solidFill>
              <a:latin typeface="Calibri" panose="020F0502020204030204"/>
              <a:ea typeface="等线" panose="02010600030101010101" pitchFamily="2" charset="-122"/>
              <a:cs typeface="+mn-cs"/>
            </a:rPr>
            <a:t>120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zh-CN" altLang="en-US" sz="2000" kern="1200" dirty="0">
            <a:solidFill>
              <a:prstClr val="white"/>
            </a:solidFill>
            <a:latin typeface="Calibri" panose="020F0502020204030204"/>
            <a:ea typeface="等线" panose="02010600030101010101" pitchFamily="2" charset="-122"/>
            <a:cs typeface="+mn-cs"/>
          </a:endParaRPr>
        </a:p>
      </dsp:txBody>
      <dsp:txXfrm>
        <a:off x="2016306" y="1461683"/>
        <a:ext cx="2016306" cy="3069534"/>
      </dsp:txXfrm>
    </dsp:sp>
    <dsp:sp modelId="{5899B158-6593-4D00-B3C5-D02004986DAD}">
      <dsp:nvSpPr>
        <dsp:cNvPr id="0" name=""/>
        <dsp:cNvSpPr/>
      </dsp:nvSpPr>
      <dsp:spPr>
        <a:xfrm>
          <a:off x="4032613" y="1461683"/>
          <a:ext cx="2016306" cy="3069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工控主板</a:t>
          </a:r>
          <a:r>
            <a:rPr lang="en-US" altLang="zh-CN" sz="2000" kern="1200" dirty="0">
              <a:solidFill>
                <a:prstClr val="white"/>
              </a:solidFill>
              <a:latin typeface="Calibri" panose="020F0502020204030204"/>
              <a:ea typeface="等线" panose="02010600030101010101" pitchFamily="2" charset="-122"/>
              <a:cs typeface="+mn-cs"/>
            </a:rPr>
            <a:t>:</a:t>
          </a:r>
        </a:p>
        <a:p>
          <a:pPr marL="0" lvl="0" indent="0" algn="ctr" defTabSz="889000">
            <a:lnSpc>
              <a:spcPct val="90000"/>
            </a:lnSpc>
            <a:spcBef>
              <a:spcPct val="0"/>
            </a:spcBef>
            <a:spcAft>
              <a:spcPct val="35000"/>
            </a:spcAft>
            <a:buNone/>
          </a:pPr>
          <a:r>
            <a:rPr lang="zh-CN" altLang="en-US" sz="2000" kern="1200" dirty="0">
              <a:solidFill>
                <a:prstClr val="white"/>
              </a:solidFill>
              <a:latin typeface="Calibri" panose="020F0502020204030204"/>
              <a:ea typeface="等线" panose="02010600030101010101" pitchFamily="2" charset="-122"/>
              <a:cs typeface="+mn-cs"/>
            </a:rPr>
            <a:t>赛扬</a:t>
          </a:r>
          <a:r>
            <a:rPr lang="en-US" altLang="zh-CN" sz="2000" kern="1200" dirty="0">
              <a:solidFill>
                <a:prstClr val="white"/>
              </a:solidFill>
              <a:latin typeface="Calibri" panose="020F0502020204030204"/>
              <a:ea typeface="等线" panose="02010600030101010101" pitchFamily="2" charset="-122"/>
              <a:cs typeface="+mn-cs"/>
            </a:rPr>
            <a:t>J1900</a:t>
          </a:r>
          <a:r>
            <a:rPr lang="zh-CN" altLang="en-US" sz="2000" kern="1200" dirty="0">
              <a:solidFill>
                <a:prstClr val="white"/>
              </a:solidFill>
              <a:latin typeface="Calibri" panose="020F0502020204030204"/>
              <a:ea typeface="等线" panose="02010600030101010101" pitchFamily="2" charset="-122"/>
              <a:cs typeface="+mn-cs"/>
            </a:rPr>
            <a:t>四核</a:t>
          </a:r>
          <a:r>
            <a:rPr lang="en-US" altLang="zh-CN" sz="2000" kern="1200" dirty="0">
              <a:solidFill>
                <a:prstClr val="white"/>
              </a:solidFill>
              <a:latin typeface="Calibri" panose="020F0502020204030204"/>
              <a:ea typeface="等线" panose="02010600030101010101" pitchFamily="2" charset="-122"/>
              <a:cs typeface="+mn-cs"/>
            </a:rPr>
            <a:t>2.0G</a:t>
          </a:r>
        </a:p>
        <a:p>
          <a:pPr marL="0" lvl="0" indent="0" algn="ctr" defTabSz="889000">
            <a:lnSpc>
              <a:spcPct val="90000"/>
            </a:lnSpc>
            <a:spcBef>
              <a:spcPct val="0"/>
            </a:spcBef>
            <a:spcAft>
              <a:spcPct val="35000"/>
            </a:spcAft>
            <a:buNone/>
          </a:pPr>
          <a:r>
            <a:rPr lang="en-US" altLang="zh-CN" sz="2000" kern="1200" dirty="0">
              <a:solidFill>
                <a:prstClr val="white"/>
              </a:solidFill>
              <a:latin typeface="Calibri" panose="020F0502020204030204"/>
              <a:ea typeface="等线" panose="02010600030101010101" pitchFamily="2" charset="-122"/>
              <a:cs typeface="+mn-cs"/>
            </a:rPr>
            <a:t>460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zh-CN" altLang="en-US" sz="1800" kern="1200" dirty="0">
            <a:solidFill>
              <a:prstClr val="white"/>
            </a:solidFill>
            <a:latin typeface="Calibri" panose="020F0502020204030204"/>
            <a:ea typeface="等线" panose="02010600030101010101" pitchFamily="2" charset="-122"/>
            <a:cs typeface="+mn-cs"/>
          </a:endParaRPr>
        </a:p>
      </dsp:txBody>
      <dsp:txXfrm>
        <a:off x="4032613" y="1461683"/>
        <a:ext cx="2016306" cy="3069534"/>
      </dsp:txXfrm>
    </dsp:sp>
    <dsp:sp modelId="{8ECEE418-E243-4F9F-A9CC-75EAB4EF2766}">
      <dsp:nvSpPr>
        <dsp:cNvPr id="0" name=""/>
        <dsp:cNvSpPr/>
      </dsp:nvSpPr>
      <dsp:spPr>
        <a:xfrm>
          <a:off x="6048919" y="1461683"/>
          <a:ext cx="2016306" cy="3069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prstClr val="white"/>
              </a:solidFill>
              <a:latin typeface="Calibri" panose="020F0502020204030204"/>
              <a:ea typeface="等线" panose="02010600030101010101" pitchFamily="2" charset="-122"/>
              <a:cs typeface="+mn-cs"/>
            </a:rPr>
            <a:t>10</a:t>
          </a:r>
          <a:r>
            <a:rPr lang="zh-CN" altLang="en-US" sz="2000" kern="1200" dirty="0">
              <a:solidFill>
                <a:prstClr val="white"/>
              </a:solidFill>
              <a:latin typeface="Calibri" panose="020F0502020204030204"/>
              <a:ea typeface="等线" panose="02010600030101010101" pitchFamily="2" charset="-122"/>
              <a:cs typeface="+mn-cs"/>
            </a:rPr>
            <a:t>寸工业显示屏</a:t>
          </a: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r>
            <a:rPr lang="en-US" altLang="zh-CN" sz="2000" kern="1200" dirty="0">
              <a:solidFill>
                <a:prstClr val="white"/>
              </a:solidFill>
              <a:latin typeface="Calibri" panose="020F0502020204030204"/>
              <a:ea typeface="等线" panose="02010600030101010101" pitchFamily="2" charset="-122"/>
              <a:cs typeface="+mn-cs"/>
            </a:rPr>
            <a:t>500</a:t>
          </a:r>
          <a:r>
            <a:rPr lang="zh-CN" altLang="en-US" sz="2000" kern="1200" dirty="0">
              <a:solidFill>
                <a:prstClr val="white"/>
              </a:solidFill>
              <a:latin typeface="Calibri" panose="020F0502020204030204"/>
              <a:ea typeface="等线" panose="02010600030101010101" pitchFamily="2" charset="-122"/>
              <a:cs typeface="+mn-cs"/>
            </a:rPr>
            <a:t>元</a:t>
          </a:r>
          <a:endParaRPr lang="en-US" altLang="zh-CN" sz="20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en-US" altLang="zh-CN" sz="1800" kern="1200" dirty="0">
            <a:solidFill>
              <a:prstClr val="white"/>
            </a:solidFill>
            <a:latin typeface="Calibri" panose="020F0502020204030204"/>
            <a:ea typeface="等线" panose="02010600030101010101" pitchFamily="2" charset="-122"/>
            <a:cs typeface="+mn-cs"/>
          </a:endParaRPr>
        </a:p>
        <a:p>
          <a:pPr marL="0" lvl="0" indent="0" algn="ctr" defTabSz="889000">
            <a:lnSpc>
              <a:spcPct val="90000"/>
            </a:lnSpc>
            <a:spcBef>
              <a:spcPct val="0"/>
            </a:spcBef>
            <a:spcAft>
              <a:spcPct val="35000"/>
            </a:spcAft>
            <a:buNone/>
          </a:pPr>
          <a:endParaRPr lang="zh-CN" altLang="en-US" sz="1800" kern="1200" dirty="0">
            <a:solidFill>
              <a:prstClr val="white"/>
            </a:solidFill>
            <a:latin typeface="Calibri" panose="020F0502020204030204"/>
            <a:ea typeface="等线" panose="02010600030101010101" pitchFamily="2" charset="-122"/>
            <a:cs typeface="+mn-cs"/>
          </a:endParaRPr>
        </a:p>
      </dsp:txBody>
      <dsp:txXfrm>
        <a:off x="6048919" y="1461683"/>
        <a:ext cx="2016306" cy="3069534"/>
      </dsp:txXfrm>
    </dsp:sp>
    <dsp:sp modelId="{B3E39742-DE8E-45EF-93D6-D65C2CE88F52}">
      <dsp:nvSpPr>
        <dsp:cNvPr id="0" name=""/>
        <dsp:cNvSpPr/>
      </dsp:nvSpPr>
      <dsp:spPr>
        <a:xfrm>
          <a:off x="0" y="4531217"/>
          <a:ext cx="8065226" cy="34105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a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ea typeface="印品黑体" panose="00000500000000000000" pitchFamily="2" charset="-122"/>
              </a:rPr>
              <a:t>2020-10-23</a:t>
            </a:fld>
            <a:endParaRPr lang="zh-CN" altLang="en-US" dirty="0">
              <a:latin typeface="印品黑体" panose="00000500000000000000" pitchFamily="2" charset="-122"/>
              <a:ea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a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ea typeface="印品黑体" panose="00000500000000000000" pitchFamily="2" charset="-122"/>
              </a:rPr>
              <a:t>‹#›</a:t>
            </a:fld>
            <a:endParaRPr lang="zh-CN" altLang="en-US" dirty="0">
              <a:latin typeface="印品黑体" panose="00000500000000000000" pitchFamily="2" charset="-122"/>
              <a:ea typeface="印品黑体" panose="00000500000000000000" pitchFamily="2" charset="-122"/>
            </a:endParaRPr>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pPr>
              <a:defRPr/>
            </a:pPr>
            <a:fld id="{06024D97-E667-405D-B634-E583E2108D71}" type="datetimeFigureOut">
              <a:rPr lang="zh-CN" altLang="en-US" smtClean="0"/>
              <a:pPr>
                <a:defRPr/>
              </a:pPr>
              <a:t>2020-10-23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印品黑体" panose="00000500000000000000" pitchFamily="2" charset="-122"/>
                <a:ea typeface="印品黑体" panose="00000500000000000000" pitchFamily="2" charset="-122"/>
              </a:defRPr>
            </a:lvl1pPr>
          </a:lstStyle>
          <a:p>
            <a:fld id="{418F03C3-53C1-4F10-8DAF-D1F318E96C6E}" type="slidenum">
              <a:rPr lang="zh-CN" altLang="en-US" smtClean="0"/>
              <a:pPr/>
              <a:t>‹#›</a:t>
            </a:fld>
            <a:endParaRPr lang="zh-CN" altLang="en-US" dirty="0"/>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1pPr>
    <a:lvl2pPr marL="4556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2pPr>
    <a:lvl3pPr marL="9128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3pPr>
    <a:lvl4pPr marL="13700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4pPr>
    <a:lvl5pPr marL="18272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9%A3%8E%E6%9C%BA"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aike.baidu.com/item/%E9%A3%8E%E5%8A%9B%E5%8F%91%E7%94%B5%E5%8E%8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rkyj.com/tags/shicha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a:t>
            </a:fld>
            <a:endParaRPr lang="zh-CN" altLang="en-US"/>
          </a:p>
        </p:txBody>
      </p:sp>
    </p:spTree>
    <p:extLst>
      <p:ext uri="{BB962C8B-B14F-4D97-AF65-F5344CB8AC3E}">
        <p14:creationId xmlns:p14="http://schemas.microsoft.com/office/powerpoint/2010/main" val="41985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10</a:t>
            </a:fld>
            <a:endParaRPr lang="en-GB"/>
          </a:p>
        </p:txBody>
      </p:sp>
    </p:spTree>
    <p:extLst>
      <p:ext uri="{BB962C8B-B14F-4D97-AF65-F5344CB8AC3E}">
        <p14:creationId xmlns:p14="http://schemas.microsoft.com/office/powerpoint/2010/main" val="250432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19558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5738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4019735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872037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15</a:t>
            </a:fld>
            <a:endParaRPr lang="zh-CN" altLang="en-US" dirty="0"/>
          </a:p>
        </p:txBody>
      </p:sp>
    </p:spTree>
    <p:extLst>
      <p:ext uri="{BB962C8B-B14F-4D97-AF65-F5344CB8AC3E}">
        <p14:creationId xmlns:p14="http://schemas.microsoft.com/office/powerpoint/2010/main" val="27696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sz="1400" kern="100" dirty="0">
                <a:effectLst/>
                <a:latin typeface="Times New Roman" panose="02020603050405020304" pitchFamily="18" charset="0"/>
                <a:ea typeface="宋体" panose="02010600030101010101" pitchFamily="2" charset="-122"/>
              </a:rPr>
              <a:t>确保整个系统安全稳定运行；</a:t>
            </a:r>
            <a:endParaRPr lang="en-US" altLang="zh-CN" sz="1400" kern="100" dirty="0">
              <a:effectLst/>
              <a:latin typeface="Times New Roman" panose="02020603050405020304" pitchFamily="18" charset="0"/>
              <a:ea typeface="宋体" panose="02010600030101010101" pitchFamily="2" charset="-122"/>
            </a:endParaRPr>
          </a:p>
          <a:p>
            <a:pPr algn="l"/>
            <a:r>
              <a:rPr lang="zh-CN" altLang="zh-CN" sz="1400" kern="100" dirty="0">
                <a:effectLst/>
                <a:latin typeface="Times New Roman" panose="02020603050405020304" pitchFamily="18" charset="0"/>
                <a:ea typeface="宋体" panose="02010600030101010101" pitchFamily="2" charset="-122"/>
              </a:rPr>
              <a:t>基于诊断的维修还能降低维修费用，缩短维修时间或避免过度维修</a:t>
            </a:r>
            <a:endParaRPr lang="en-US" altLang="zh-CN" sz="1400" kern="100" dirty="0">
              <a:effectLst/>
              <a:latin typeface="Times New Roman" panose="02020603050405020304" pitchFamily="18" charset="0"/>
              <a:ea typeface="宋体" panose="02010600030101010101" pitchFamily="2" charset="-122"/>
            </a:endParaRPr>
          </a:p>
          <a:p>
            <a:pPr algn="l"/>
            <a:r>
              <a:rPr lang="zh-CN" altLang="zh-CN" sz="1400" kern="100" dirty="0">
                <a:effectLst/>
                <a:latin typeface="Times New Roman" panose="02020603050405020304" pitchFamily="18" charset="0"/>
                <a:ea typeface="宋体" panose="02010600030101010101" pitchFamily="2" charset="-122"/>
              </a:rPr>
              <a:t>可更好地利用设备的生命周期，提高设备的利用率，从而使整个系统具有更好的经济性</a:t>
            </a:r>
            <a:endParaRPr lang="en-US" altLang="zh-CN" sz="1400" kern="100" dirty="0">
              <a:effectLst/>
              <a:latin typeface="Times New Roman" panose="02020603050405020304" pitchFamily="18" charset="0"/>
              <a:ea typeface="宋体" panose="02010600030101010101" pitchFamily="2" charset="-122"/>
            </a:endParaRPr>
          </a:p>
          <a:p>
            <a:pPr algn="l"/>
            <a:r>
              <a:rPr lang="zh-CN" altLang="zh-CN" sz="1400" kern="100" dirty="0">
                <a:effectLst/>
                <a:latin typeface="Times New Roman" panose="02020603050405020304" pitchFamily="18" charset="0"/>
                <a:ea typeface="宋体" panose="02010600030101010101" pitchFamily="2" charset="-122"/>
              </a:rPr>
              <a:t>能为电机设计、制造、出场检验、安装调试等提供一定的指导作用。</a:t>
            </a:r>
          </a:p>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16</a:t>
            </a:fld>
            <a:endParaRPr lang="zh-CN" altLang="en-US" dirty="0"/>
          </a:p>
        </p:txBody>
      </p:sp>
    </p:spTree>
    <p:extLst>
      <p:ext uri="{BB962C8B-B14F-4D97-AF65-F5344CB8AC3E}">
        <p14:creationId xmlns:p14="http://schemas.microsoft.com/office/powerpoint/2010/main" val="403012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17</a:t>
            </a:fld>
            <a:endParaRPr lang="zh-CN" altLang="en-US"/>
          </a:p>
        </p:txBody>
      </p:sp>
    </p:spTree>
    <p:extLst>
      <p:ext uri="{BB962C8B-B14F-4D97-AF65-F5344CB8AC3E}">
        <p14:creationId xmlns:p14="http://schemas.microsoft.com/office/powerpoint/2010/main" val="184226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39497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5161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indent="266700" algn="l"/>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异步电机主要用作电动机，其功率范围从几瓦到上万千瓦，是国民经济各行业和人们日常生活中应用最广泛的电动机，为多种机械设备和家用电器提供动力。例如机床、中小型轧钢设备、</a:t>
            </a:r>
            <a:r>
              <a:rPr lang="en-US" altLang="zh-CN" sz="1800" kern="100" dirty="0" err="1">
                <a:solidFill>
                  <a:srgbClr val="136EC2"/>
                </a:solidFill>
                <a:effectLst/>
                <a:latin typeface="宋体" panose="02010600030101010101" pitchFamily="2" charset="-122"/>
                <a:ea typeface="宋体" panose="02010600030101010101" pitchFamily="2" charset="-122"/>
                <a:cs typeface="Arial" panose="020B0604020202020204" pitchFamily="34" charset="0"/>
                <a:hlinkClick r:id="rId3"/>
              </a:rPr>
              <a:t>风机</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、水泵、轻工机械、冶金和矿山机械等，大都采用三相异步电动机（</a:t>
            </a:r>
            <a:r>
              <a:rPr lang="en-US" altLang="zh-CN" sz="1800" kern="100" dirty="0">
                <a:solidFill>
                  <a:srgbClr val="333333"/>
                </a:solidFill>
                <a:effectLst/>
                <a:latin typeface="Arial" panose="020B0604020202020204" pitchFamily="34" charset="0"/>
                <a:ea typeface="宋体" panose="02010600030101010101" pitchFamily="2" charset="-122"/>
              </a:rPr>
              <a:t>Asynchronous Motor</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）拖动；电风扇、洗衣机、电冰箱、空调器等家用电器中则广泛使用单相异步电动机。异步电机也可作为发电机，用于</a:t>
            </a:r>
            <a:r>
              <a:rPr lang="en-US" altLang="zh-CN" sz="1800" kern="100" dirty="0" err="1">
                <a:solidFill>
                  <a:srgbClr val="136EC2"/>
                </a:solidFill>
                <a:effectLst/>
                <a:latin typeface="宋体" panose="02010600030101010101" pitchFamily="2" charset="-122"/>
                <a:ea typeface="宋体" panose="02010600030101010101" pitchFamily="2" charset="-122"/>
                <a:cs typeface="Arial" panose="020B0604020202020204" pitchFamily="34" charset="0"/>
                <a:hlinkClick r:id="rId4"/>
              </a:rPr>
              <a:t>风力发电厂</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和小型水电站等。</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A26B02EC-97C0-4E19-AA45-E904FCC1D11E}" type="slidenum">
              <a:rPr lang="en-GB" smtClean="0"/>
              <a:t>4</a:t>
            </a:fld>
            <a:endParaRPr lang="en-GB"/>
          </a:p>
        </p:txBody>
      </p:sp>
    </p:spTree>
    <p:extLst>
      <p:ext uri="{BB962C8B-B14F-4D97-AF65-F5344CB8AC3E}">
        <p14:creationId xmlns:p14="http://schemas.microsoft.com/office/powerpoint/2010/main" val="166039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电动机作为将电能转化为机械能的装置，目前已渗透到工业生产及曰常生活的方方面面。根据统计测算，</a:t>
            </a:r>
            <a:r>
              <a:rPr lang="en-US" altLang="zh-CN" sz="1800" kern="100" dirty="0">
                <a:effectLst/>
                <a:latin typeface="Times New Roman" panose="02020603050405020304" pitchFamily="18" charset="0"/>
                <a:ea typeface="宋体" panose="02010600030101010101" pitchFamily="2" charset="-122"/>
              </a:rPr>
              <a:t>2011</a:t>
            </a:r>
            <a:r>
              <a:rPr lang="zh-CN" altLang="zh-CN" sz="1800" kern="100" dirty="0">
                <a:effectLst/>
                <a:latin typeface="Times New Roman" panose="02020603050405020304" pitchFamily="18" charset="0"/>
                <a:ea typeface="宋体" panose="02010600030101010101" pitchFamily="2" charset="-122"/>
              </a:rPr>
              <a:t>年，我国电机保有量约为</a:t>
            </a:r>
            <a:r>
              <a:rPr lang="en-US" altLang="zh-CN" sz="1800" kern="100" dirty="0">
                <a:effectLst/>
                <a:latin typeface="Times New Roman" panose="02020603050405020304" pitchFamily="18" charset="0"/>
                <a:ea typeface="宋体" panose="02010600030101010101" pitchFamily="2" charset="-122"/>
              </a:rPr>
              <a:t>17</a:t>
            </a:r>
            <a:r>
              <a:rPr lang="zh-CN" altLang="zh-CN" sz="1800" kern="100" dirty="0">
                <a:effectLst/>
                <a:latin typeface="Times New Roman" panose="02020603050405020304" pitchFamily="18" charset="0"/>
                <a:ea typeface="宋体" panose="02010600030101010101" pitchFamily="2" charset="-122"/>
              </a:rPr>
              <a:t>亿千瓦，总耗电量约为</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万亿千瓦 时，占全社会总用电量的</a:t>
            </a:r>
            <a:r>
              <a:rPr lang="en-US" altLang="zh-CN" sz="1800" kern="100" dirty="0">
                <a:effectLst/>
                <a:latin typeface="Times New Roman" panose="02020603050405020304" pitchFamily="18" charset="0"/>
                <a:ea typeface="宋体" panose="02010600030101010101" pitchFamily="2" charset="-122"/>
              </a:rPr>
              <a:t>64</a:t>
            </a:r>
            <a:r>
              <a:rPr lang="zh-CN" altLang="zh-CN" sz="1800" kern="100" dirty="0">
                <a:effectLst/>
                <a:latin typeface="Times New Roman" panose="02020603050405020304" pitchFamily="18" charset="0"/>
                <a:ea typeface="宋体" panose="02010600030101010101" pitchFamily="2" charset="-122"/>
              </a:rPr>
              <a:t>％，其中工业领域电机总用电量为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6</a:t>
            </a:r>
            <a:r>
              <a:rPr lang="zh-CN" altLang="zh-CN" sz="1800" kern="100" dirty="0">
                <a:effectLst/>
                <a:latin typeface="Times New Roman" panose="02020603050405020304" pitchFamily="18" charset="0"/>
                <a:ea typeface="宋体" panose="02010600030101010101" pitchFamily="2" charset="-122"/>
              </a:rPr>
              <a:t>万亿千瓦时，约占工业 用电的</a:t>
            </a:r>
            <a:r>
              <a:rPr lang="en-US" altLang="zh-CN" sz="1800" kern="100" dirty="0">
                <a:effectLst/>
                <a:latin typeface="Times New Roman" panose="02020603050405020304" pitchFamily="18" charset="0"/>
                <a:ea typeface="宋体" panose="02010600030101010101" pitchFamily="2" charset="-122"/>
              </a:rPr>
              <a:t>75</a:t>
            </a:r>
            <a:r>
              <a:rPr lang="zh-CN" altLang="zh-CN" sz="1800" kern="100" dirty="0">
                <a:effectLst/>
                <a:latin typeface="Times New Roman" panose="02020603050405020304" pitchFamily="18" charset="0"/>
                <a:ea typeface="宋体" panose="02010600030101010101" pitchFamily="2" charset="-122"/>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作为系统的关键或核心设备，电机对整个系统的安全、可靠运行具有至关重要的作用。 对一些对可靠性要求较高的场合，电机突然停机可能带来重大经济损失甚至人员伤亡。以 核电站的循环水泵为例，如果水泵在机组运行期间发生故障，将导致机组降负荷达</a:t>
            </a:r>
            <a:r>
              <a:rPr lang="en-US" altLang="zh-CN" sz="1800" kern="100" dirty="0">
                <a:effectLst/>
                <a:latin typeface="Times New Roman" panose="02020603050405020304" pitchFamily="18" charset="0"/>
                <a:ea typeface="宋体" panose="02010600030101010101" pitchFamily="2" charset="-122"/>
              </a:rPr>
              <a:t>50</a:t>
            </a:r>
            <a:r>
              <a:rPr lang="zh-CN" altLang="zh-CN" sz="1800" kern="100" dirty="0">
                <a:effectLst/>
                <a:latin typeface="Times New Roman" panose="02020603050405020304" pitchFamily="18" charset="0"/>
                <a:ea typeface="宋体" panose="02010600030101010101" pitchFamily="2" charset="-122"/>
              </a:rPr>
              <a:t>％， 严重时甚至可能导致停机停堆</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。以一台</a:t>
            </a:r>
            <a:r>
              <a:rPr lang="en-US" altLang="zh-CN" sz="1800" kern="100" dirty="0">
                <a:effectLst/>
                <a:latin typeface="Times New Roman" panose="02020603050405020304" pitchFamily="18" charset="0"/>
                <a:ea typeface="宋体" panose="02010600030101010101" pitchFamily="2" charset="-122"/>
              </a:rPr>
              <a:t>70</a:t>
            </a:r>
            <a:r>
              <a:rPr lang="zh-CN" altLang="zh-CN" sz="1800" kern="100" dirty="0">
                <a:effectLst/>
                <a:latin typeface="Times New Roman" panose="02020603050405020304" pitchFamily="18" charset="0"/>
                <a:ea typeface="宋体" panose="02010600030101010101" pitchFamily="2" charset="-122"/>
              </a:rPr>
              <a:t>万千瓦的机组为例，如果因循环水泵出现故 障而停机，按照</a:t>
            </a:r>
            <a:r>
              <a:rPr lang="en-US" altLang="zh-CN" sz="1800" kern="100" dirty="0">
                <a:effectLst/>
                <a:latin typeface="Times New Roman" panose="02020603050405020304" pitchFamily="18" charset="0"/>
                <a:ea typeface="宋体" panose="02010600030101010101" pitchFamily="2" charset="-122"/>
              </a:rPr>
              <a:t>2013</a:t>
            </a:r>
            <a:r>
              <a:rPr lang="zh-CN" altLang="zh-CN" sz="1800" kern="100" dirty="0">
                <a:effectLst/>
                <a:latin typeface="Times New Roman" panose="02020603050405020304" pitchFamily="18" charset="0"/>
                <a:ea typeface="宋体" panose="02010600030101010101" pitchFamily="2" charset="-122"/>
              </a:rPr>
              <a:t>年国家发展与改革委核定的核电上网标杆电价每千瓦时</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43</a:t>
            </a:r>
            <a:r>
              <a:rPr lang="zh-CN" altLang="zh-CN" sz="1800" kern="100" dirty="0">
                <a:effectLst/>
                <a:latin typeface="Times New Roman" panose="02020603050405020304" pitchFamily="18" charset="0"/>
                <a:ea typeface="宋体" panose="02010600030101010101" pitchFamily="2" charset="-122"/>
              </a:rPr>
              <a:t>元计算， 核电厂每天的经济损失即高达</a:t>
            </a:r>
            <a:r>
              <a:rPr lang="en-US" altLang="zh-CN" sz="1800" kern="100" dirty="0">
                <a:effectLst/>
                <a:latin typeface="Times New Roman" panose="02020603050405020304" pitchFamily="18" charset="0"/>
                <a:ea typeface="宋体" panose="02010600030101010101" pitchFamily="2" charset="-122"/>
              </a:rPr>
              <a:t>722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万元。同时，电机突然停机可能会危及设备及人生安 全，其所带来的损失可能远远超过停机本身所带来的经济损失。因此，有必要采取各种积 极措施来减少或消除故障隐患以确保重要系统的安全稳定运行。</a:t>
            </a: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4198102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333333"/>
                </a:solidFill>
                <a:effectLst/>
                <a:latin typeface="lucida Grande"/>
              </a:rPr>
              <a:t>经过近</a:t>
            </a:r>
            <a:r>
              <a:rPr lang="en-US" altLang="zh-CN" b="0" i="0" dirty="0">
                <a:solidFill>
                  <a:srgbClr val="333333"/>
                </a:solidFill>
                <a:effectLst/>
                <a:latin typeface="lucida Grande"/>
              </a:rPr>
              <a:t>30</a:t>
            </a:r>
            <a:r>
              <a:rPr lang="zh-CN" altLang="en-US" b="0" i="0" dirty="0">
                <a:solidFill>
                  <a:srgbClr val="333333"/>
                </a:solidFill>
                <a:effectLst/>
                <a:latin typeface="lucida Grande"/>
              </a:rPr>
              <a:t>年的快速发展，我国电机年产量已经达到</a:t>
            </a:r>
            <a:r>
              <a:rPr lang="en-US" altLang="zh-CN" b="0" i="0" dirty="0">
                <a:solidFill>
                  <a:srgbClr val="333333"/>
                </a:solidFill>
                <a:effectLst/>
                <a:latin typeface="lucida Grande"/>
              </a:rPr>
              <a:t>3</a:t>
            </a:r>
            <a:r>
              <a:rPr lang="zh-CN" altLang="en-US" b="0" i="0" dirty="0">
                <a:solidFill>
                  <a:srgbClr val="333333"/>
                </a:solidFill>
                <a:effectLst/>
                <a:latin typeface="lucida Grande"/>
              </a:rPr>
              <a:t>亿千瓦的水平，到</a:t>
            </a:r>
            <a:r>
              <a:rPr lang="en-US" altLang="zh-CN" b="0" i="0" dirty="0">
                <a:solidFill>
                  <a:srgbClr val="333333"/>
                </a:solidFill>
                <a:effectLst/>
                <a:latin typeface="lucida Grande"/>
              </a:rPr>
              <a:t>2017</a:t>
            </a:r>
            <a:r>
              <a:rPr lang="zh-CN" altLang="en-US" b="0" i="0" dirty="0">
                <a:solidFill>
                  <a:srgbClr val="333333"/>
                </a:solidFill>
                <a:effectLst/>
                <a:latin typeface="lucida Grande"/>
              </a:rPr>
              <a:t>年，中国电机企业的产销量将达到全球总量的</a:t>
            </a:r>
            <a:endParaRPr lang="en-US" altLang="zh-CN" b="0" i="0" dirty="0">
              <a:solidFill>
                <a:srgbClr val="333333"/>
              </a:solidFill>
              <a:effectLst/>
              <a:latin typeface="lucida Grande"/>
            </a:endParaRPr>
          </a:p>
          <a:p>
            <a:r>
              <a:rPr lang="en-US" altLang="zh-CN" b="0" i="0" dirty="0">
                <a:solidFill>
                  <a:srgbClr val="333333"/>
                </a:solidFill>
                <a:effectLst/>
                <a:latin typeface="lucida Grande"/>
              </a:rPr>
              <a:t>40%</a:t>
            </a:r>
            <a:r>
              <a:rPr lang="zh-CN" altLang="en-US" b="0" i="0" dirty="0">
                <a:solidFill>
                  <a:srgbClr val="333333"/>
                </a:solidFill>
                <a:effectLst/>
                <a:latin typeface="lucida Grande"/>
              </a:rPr>
              <a:t>左右，超过日本、北美和西欧</a:t>
            </a:r>
            <a:r>
              <a:rPr lang="zh-CN" altLang="en-US" b="0" i="0" u="none" strike="noStrike" dirty="0">
                <a:solidFill>
                  <a:srgbClr val="0088CC"/>
                </a:solidFill>
                <a:effectLst/>
                <a:latin typeface="lucida Grande"/>
                <a:hlinkClick r:id="rId3"/>
              </a:rPr>
              <a:t>市场</a:t>
            </a:r>
            <a:r>
              <a:rPr lang="zh-CN" altLang="en-US" b="0" i="0" dirty="0">
                <a:solidFill>
                  <a:srgbClr val="333333"/>
                </a:solidFill>
                <a:effectLst/>
                <a:latin typeface="lucida Grande"/>
              </a:rPr>
              <a:t>的总和。</a:t>
            </a:r>
            <a:endParaRPr lang="en-US" altLang="zh-CN" b="0" i="0" dirty="0">
              <a:solidFill>
                <a:srgbClr val="333333"/>
              </a:solidFill>
              <a:effectLst/>
              <a:latin typeface="lucida Grande"/>
            </a:endParaRPr>
          </a:p>
          <a:p>
            <a:pPr algn="l"/>
            <a:r>
              <a:rPr lang="zh-CN" altLang="en-US" b="0" i="0" dirty="0">
                <a:solidFill>
                  <a:srgbClr val="333333"/>
                </a:solidFill>
                <a:effectLst/>
                <a:latin typeface="lucida Grande"/>
              </a:rPr>
              <a:t>　　财政部规定，从</a:t>
            </a:r>
            <a:r>
              <a:rPr lang="en-US" altLang="zh-CN" b="0" i="0" dirty="0">
                <a:solidFill>
                  <a:srgbClr val="333333"/>
                </a:solidFill>
                <a:effectLst/>
                <a:latin typeface="lucida Grande"/>
              </a:rPr>
              <a:t>2017</a:t>
            </a:r>
            <a:r>
              <a:rPr lang="zh-CN" altLang="en-US" b="0" i="0" dirty="0">
                <a:solidFill>
                  <a:srgbClr val="333333"/>
                </a:solidFill>
                <a:effectLst/>
                <a:latin typeface="lucida Grande"/>
              </a:rPr>
              <a:t>年</a:t>
            </a:r>
            <a:r>
              <a:rPr lang="en-US" altLang="zh-CN" b="0" i="0" dirty="0">
                <a:solidFill>
                  <a:srgbClr val="333333"/>
                </a:solidFill>
                <a:effectLst/>
                <a:latin typeface="lucida Grande"/>
              </a:rPr>
              <a:t>3</a:t>
            </a:r>
            <a:r>
              <a:rPr lang="zh-CN" altLang="en-US" b="0" i="0" dirty="0">
                <a:solidFill>
                  <a:srgbClr val="333333"/>
                </a:solidFill>
                <a:effectLst/>
                <a:latin typeface="lucida Grande"/>
              </a:rPr>
              <a:t>月</a:t>
            </a:r>
            <a:r>
              <a:rPr lang="en-US" altLang="zh-CN" b="0" i="0" dirty="0">
                <a:solidFill>
                  <a:srgbClr val="333333"/>
                </a:solidFill>
                <a:effectLst/>
                <a:latin typeface="lucida Grande"/>
              </a:rPr>
              <a:t>1</a:t>
            </a:r>
            <a:r>
              <a:rPr lang="zh-CN" altLang="en-US" b="0" i="0" dirty="0">
                <a:solidFill>
                  <a:srgbClr val="333333"/>
                </a:solidFill>
                <a:effectLst/>
                <a:latin typeface="lucida Grande"/>
              </a:rPr>
              <a:t>日起，购买“节能产品惠民工程”目录内的高效电机产品不再享受中央财政补贴政策。但是，电机节能一直是国家节能工作的重点，国家持续出台有力政策支持高效电机的推广。</a:t>
            </a:r>
          </a:p>
          <a:p>
            <a:pPr algn="l"/>
            <a:r>
              <a:rPr lang="zh-CN" altLang="en-US" b="0" i="0" dirty="0">
                <a:solidFill>
                  <a:srgbClr val="333333"/>
                </a:solidFill>
                <a:effectLst/>
                <a:latin typeface="lucida Grande"/>
              </a:rPr>
              <a:t> </a:t>
            </a:r>
          </a:p>
          <a:p>
            <a:pPr algn="l"/>
            <a:r>
              <a:rPr lang="zh-CN" altLang="en-US" b="0" i="0" dirty="0">
                <a:solidFill>
                  <a:srgbClr val="333333"/>
                </a:solidFill>
                <a:effectLst/>
                <a:latin typeface="lucida Grande"/>
              </a:rPr>
              <a:t>　　</a:t>
            </a:r>
            <a:r>
              <a:rPr lang="en-US" altLang="zh-CN" b="0" i="0" dirty="0">
                <a:solidFill>
                  <a:srgbClr val="333333"/>
                </a:solidFill>
                <a:effectLst/>
                <a:latin typeface="lucida Grande"/>
              </a:rPr>
              <a:t>《2017</a:t>
            </a:r>
            <a:r>
              <a:rPr lang="zh-CN" altLang="en-US" b="0" i="0" dirty="0">
                <a:solidFill>
                  <a:srgbClr val="333333"/>
                </a:solidFill>
                <a:effectLst/>
                <a:latin typeface="lucida Grande"/>
              </a:rPr>
              <a:t>年工业节能监察重点工作计划</a:t>
            </a:r>
            <a:r>
              <a:rPr lang="en-US" altLang="zh-CN" b="0" i="0" dirty="0">
                <a:solidFill>
                  <a:srgbClr val="333333"/>
                </a:solidFill>
                <a:effectLst/>
                <a:latin typeface="lucida Grande"/>
              </a:rPr>
              <a:t>》</a:t>
            </a:r>
            <a:r>
              <a:rPr lang="zh-CN" altLang="en-US" b="0" i="0" dirty="0">
                <a:solidFill>
                  <a:srgbClr val="333333"/>
                </a:solidFill>
                <a:effectLst/>
                <a:latin typeface="lucida Grande"/>
              </a:rPr>
              <a:t>将电机节能的监察工作作为工业节能监察重点工作之一，工业和信息化部</a:t>
            </a:r>
            <a:r>
              <a:rPr lang="en-US" altLang="zh-CN" b="0" i="0" dirty="0">
                <a:solidFill>
                  <a:srgbClr val="333333"/>
                </a:solidFill>
                <a:effectLst/>
                <a:latin typeface="lucida Grande"/>
              </a:rPr>
              <a:t>《</a:t>
            </a:r>
            <a:r>
              <a:rPr lang="zh-CN" altLang="en-US" b="0" i="0" dirty="0">
                <a:solidFill>
                  <a:srgbClr val="333333"/>
                </a:solidFill>
                <a:effectLst/>
                <a:latin typeface="lucida Grande"/>
              </a:rPr>
              <a:t>关于开展</a:t>
            </a:r>
            <a:r>
              <a:rPr lang="en-US" altLang="zh-CN" b="0" i="0" dirty="0">
                <a:solidFill>
                  <a:srgbClr val="333333"/>
                </a:solidFill>
                <a:effectLst/>
                <a:latin typeface="lucida Grande"/>
              </a:rPr>
              <a:t>2017</a:t>
            </a:r>
            <a:r>
              <a:rPr lang="zh-CN" altLang="en-US" b="0" i="0" dirty="0">
                <a:solidFill>
                  <a:srgbClr val="333333"/>
                </a:solidFill>
                <a:effectLst/>
                <a:latin typeface="lucida Grande"/>
              </a:rPr>
              <a:t>年度工业节能技术装备推荐及“能效之星”产品评价工作的通知</a:t>
            </a:r>
            <a:r>
              <a:rPr lang="en-US" altLang="zh-CN" b="0" i="0" dirty="0">
                <a:solidFill>
                  <a:srgbClr val="333333"/>
                </a:solidFill>
                <a:effectLst/>
                <a:latin typeface="lucida Grande"/>
              </a:rPr>
              <a:t>》</a:t>
            </a:r>
            <a:r>
              <a:rPr lang="zh-CN" altLang="en-US" b="0" i="0" dirty="0">
                <a:solidFill>
                  <a:srgbClr val="333333"/>
                </a:solidFill>
                <a:effectLst/>
                <a:latin typeface="lucida Grande"/>
              </a:rPr>
              <a:t>也将电机作为“能效之星”的评选产品范围。除了上述国家层面的政策外，地方政府也对于高效电机的推广制定了更为具体的支持政策。</a:t>
            </a: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236989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indent="266700" algn="l"/>
            <a:r>
              <a:rPr lang="zh-CN" altLang="zh-CN" sz="1800" kern="100" dirty="0">
                <a:effectLst/>
                <a:latin typeface="Times New Roman" panose="02020603050405020304" pitchFamily="18" charset="0"/>
                <a:ea typeface="宋体" panose="02010600030101010101" pitchFamily="2" charset="-122"/>
              </a:rPr>
              <a:t>异步电动机主要故障一般可分为</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l"/>
            <a:r>
              <a:rPr lang="en-US" altLang="zh-CN" sz="1800" kern="100" dirty="0">
                <a:effectLst/>
                <a:latin typeface="Times New Roman" panose="02020603050405020304" pitchFamily="18" charset="0"/>
                <a:ea typeface="宋体" panose="02010600030101010101" pitchFamily="2" charset="-122"/>
              </a:rPr>
              <a:t> ( 1) </a:t>
            </a:r>
            <a:r>
              <a:rPr lang="zh-CN" altLang="zh-CN" sz="1800" kern="100" dirty="0">
                <a:effectLst/>
                <a:latin typeface="Times New Roman" panose="02020603050405020304" pitchFamily="18" charset="0"/>
                <a:ea typeface="宋体" panose="02010600030101010101" pitchFamily="2" charset="-122"/>
              </a:rPr>
              <a:t>定子绕组短路、断路</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l"/>
            <a:r>
              <a:rPr lang="en-US" altLang="zh-CN" sz="1800" kern="100" dirty="0">
                <a:effectLst/>
                <a:latin typeface="Times New Roman" panose="02020603050405020304" pitchFamily="18" charset="0"/>
                <a:ea typeface="宋体" panose="02010600030101010101" pitchFamily="2" charset="-122"/>
              </a:rPr>
              <a:t> ( 2) </a:t>
            </a:r>
            <a:r>
              <a:rPr lang="zh-CN" altLang="zh-CN" sz="1800" kern="100" dirty="0">
                <a:effectLst/>
                <a:latin typeface="Times New Roman" panose="02020603050405020304" pitchFamily="18" charset="0"/>
                <a:ea typeface="宋体" panose="02010600030101010101" pitchFamily="2" charset="-122"/>
              </a:rPr>
              <a:t>转子导条、转子绕组短路、断路或断条故障</a:t>
            </a:r>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l"/>
            <a:r>
              <a:rPr lang="en-US" altLang="zh-CN" sz="1800" kern="100" dirty="0">
                <a:effectLst/>
                <a:latin typeface="Times New Roman" panose="02020603050405020304" pitchFamily="18" charset="0"/>
                <a:ea typeface="宋体" panose="02010600030101010101" pitchFamily="2" charset="-122"/>
              </a:rPr>
              <a:t>( 3) </a:t>
            </a:r>
            <a:r>
              <a:rPr lang="zh-CN" altLang="zh-CN" sz="1800" kern="100" dirty="0">
                <a:effectLst/>
                <a:latin typeface="Times New Roman" panose="02020603050405020304" pitchFamily="18" charset="0"/>
                <a:ea typeface="宋体" panose="02010600030101010101" pitchFamily="2" charset="-122"/>
              </a:rPr>
              <a:t>气隙偏心</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l"/>
            <a:r>
              <a:rPr lang="en-US" altLang="zh-CN" sz="1800" kern="100" dirty="0">
                <a:effectLst/>
                <a:latin typeface="Times New Roman" panose="02020603050405020304" pitchFamily="18" charset="0"/>
                <a:ea typeface="宋体" panose="02010600030101010101" pitchFamily="2" charset="-122"/>
              </a:rPr>
              <a:t> ( 4) </a:t>
            </a:r>
            <a:r>
              <a:rPr lang="zh-CN" altLang="zh-CN" sz="1800" kern="100" dirty="0">
                <a:effectLst/>
                <a:latin typeface="Times New Roman" panose="02020603050405020304" pitchFamily="18" charset="0"/>
                <a:ea typeface="宋体" panose="02010600030101010101" pitchFamily="2" charset="-122"/>
              </a:rPr>
              <a:t>轴承故障等</a:t>
            </a: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7</a:t>
            </a:fld>
            <a:endParaRPr lang="en-GB"/>
          </a:p>
        </p:txBody>
      </p:sp>
    </p:spTree>
    <p:extLst>
      <p:ext uri="{BB962C8B-B14F-4D97-AF65-F5344CB8AC3E}">
        <p14:creationId xmlns:p14="http://schemas.microsoft.com/office/powerpoint/2010/main" val="2745587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电机故障诊断技术始于上世纪</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50-60 </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年代，计算机技术、传感器技术、信息技术等高新技术推动了电机故障诊断技术的迅速发展。其基本原理是根据电机在运行过程中产生的各种信息来判断电机工作是否正常，进而识别是否发生了何种故障。能实现电机在带负载运行时，或在基本不拆卸的情况下，通过对其状态参数的检测和分析来进行电机故障诊断，并对设备的未来状态进行预测。</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8</a:t>
            </a:fld>
            <a:endParaRPr lang="en-GB"/>
          </a:p>
        </p:txBody>
      </p:sp>
    </p:spTree>
    <p:extLst>
      <p:ext uri="{BB962C8B-B14F-4D97-AF65-F5344CB8AC3E}">
        <p14:creationId xmlns:p14="http://schemas.microsoft.com/office/powerpoint/2010/main" val="259578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975667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2020-10-23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18544973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846210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615DFD-8505-4C7B-90FE-F45A3565472F}" type="datetimeFigureOut">
              <a:rPr lang="zh-CN" altLang="en-US" smtClean="0"/>
              <a:t>2020-10-23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7816935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773349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2791766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249531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79405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2"/>
          </a:xfr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771490" indent="0" algn="ctr">
              <a:buNone/>
              <a:defRPr>
                <a:solidFill>
                  <a:schemeClr val="tx1">
                    <a:tint val="75000"/>
                  </a:schemeClr>
                </a:solidFill>
              </a:defRPr>
            </a:lvl2pPr>
            <a:lvl3pPr marL="1542981" indent="0" algn="ctr">
              <a:buNone/>
              <a:defRPr>
                <a:solidFill>
                  <a:schemeClr val="tx1">
                    <a:tint val="75000"/>
                  </a:schemeClr>
                </a:solidFill>
              </a:defRPr>
            </a:lvl3pPr>
            <a:lvl4pPr marL="2314471" indent="0" algn="ctr">
              <a:buNone/>
              <a:defRPr>
                <a:solidFill>
                  <a:schemeClr val="tx1">
                    <a:tint val="75000"/>
                  </a:schemeClr>
                </a:solidFill>
              </a:defRPr>
            </a:lvl4pPr>
            <a:lvl5pPr marL="3085962" indent="0" algn="ctr">
              <a:buNone/>
              <a:defRPr>
                <a:solidFill>
                  <a:schemeClr val="tx1">
                    <a:tint val="75000"/>
                  </a:schemeClr>
                </a:solidFill>
              </a:defRPr>
            </a:lvl5pPr>
            <a:lvl6pPr marL="3857453" indent="0" algn="ctr">
              <a:buNone/>
              <a:defRPr>
                <a:solidFill>
                  <a:schemeClr val="tx1">
                    <a:tint val="75000"/>
                  </a:schemeClr>
                </a:solidFill>
              </a:defRPr>
            </a:lvl6pPr>
            <a:lvl7pPr marL="4628943" indent="0" algn="ctr">
              <a:buNone/>
              <a:defRPr>
                <a:solidFill>
                  <a:schemeClr val="tx1">
                    <a:tint val="75000"/>
                  </a:schemeClr>
                </a:solidFill>
              </a:defRPr>
            </a:lvl7pPr>
            <a:lvl8pPr marL="5400433" indent="0" algn="ctr">
              <a:buNone/>
              <a:defRPr>
                <a:solidFill>
                  <a:schemeClr val="tx1">
                    <a:tint val="75000"/>
                  </a:schemeClr>
                </a:solidFill>
              </a:defRPr>
            </a:lvl8pPr>
            <a:lvl9pPr marL="617192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415079810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12708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21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0BB7672-A38A-49A4-843D-607239B7AF42}" type="datetimeFigureOut">
              <a:rPr lang="zh-CN" altLang="en-US" smtClean="0"/>
              <a:t>2020-10-23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421901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90719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1713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56168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D615DFD-8505-4C7B-90FE-F45A3565472F}" type="datetimeFigureOut">
              <a:rPr lang="zh-CN" altLang="en-US" smtClean="0"/>
              <a:pPr/>
              <a:t>2020-10-23</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22631188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9" y="385763"/>
            <a:ext cx="11090275" cy="1397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84239"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9" y="6704015"/>
            <a:ext cx="2892425" cy="384175"/>
          </a:xfrm>
          <a:prstGeom prst="rect">
            <a:avLst/>
          </a:prstGeom>
        </p:spPr>
        <p:txBody>
          <a:bodyPr vert="horz" lIns="91440" tIns="45720" rIns="91440" bIns="45720" rtlCol="0" anchor="ctr"/>
          <a:lstStyle>
            <a:lvl1pPr algn="l">
              <a:defRPr sz="1600">
                <a:solidFill>
                  <a:schemeClr val="tx1">
                    <a:tint val="75000"/>
                  </a:schemeClr>
                </a:solidFill>
                <a:latin typeface="印品黑体" panose="00000500000000000000" pitchFamily="2" charset="-122"/>
                <a:ea typeface="印品黑体" panose="00000500000000000000" pitchFamily="2" charset="-122"/>
              </a:defRPr>
            </a:lvl1pPr>
          </a:lstStyle>
          <a:p>
            <a:fld id="{DD615DFD-8505-4C7B-90FE-F45A3565472F}" type="datetimeFigureOut">
              <a:rPr lang="zh-CN" altLang="en-US" smtClean="0"/>
              <a:pPr/>
              <a:t>2020-10-23</a:t>
            </a:fld>
            <a:endParaRPr lang="zh-CN" altLang="en-US" dirty="0"/>
          </a:p>
        </p:txBody>
      </p:sp>
      <p:sp>
        <p:nvSpPr>
          <p:cNvPr id="5" name="页脚占位符 4"/>
          <p:cNvSpPr>
            <a:spLocks noGrp="1"/>
          </p:cNvSpPr>
          <p:nvPr>
            <p:ph type="ftr" sz="quarter" idx="3"/>
          </p:nvPr>
        </p:nvSpPr>
        <p:spPr>
          <a:xfrm>
            <a:off x="4259264" y="6704015"/>
            <a:ext cx="4340225" cy="384175"/>
          </a:xfrm>
          <a:prstGeom prst="rect">
            <a:avLst/>
          </a:prstGeom>
        </p:spPr>
        <p:txBody>
          <a:bodyPr vert="horz" lIns="91440" tIns="45720" rIns="91440" bIns="45720" rtlCol="0" anchor="ctr"/>
          <a:lstStyle>
            <a:lvl1pPr algn="ctr">
              <a:defRPr sz="16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9082090" y="6704015"/>
            <a:ext cx="2892425" cy="384175"/>
          </a:xfrm>
          <a:prstGeom prst="rect">
            <a:avLst/>
          </a:prstGeom>
        </p:spPr>
        <p:txBody>
          <a:bodyPr vert="horz" lIns="91440" tIns="45720" rIns="91440" bIns="45720" rtlCol="0" anchor="ctr"/>
          <a:lstStyle>
            <a:lvl1pPr algn="r">
              <a:defRPr sz="1600">
                <a:solidFill>
                  <a:schemeClr val="tx1">
                    <a:tint val="75000"/>
                  </a:schemeClr>
                </a:solidFill>
                <a:latin typeface="印品黑体" panose="00000500000000000000" pitchFamily="2" charset="-122"/>
                <a:ea typeface="印品黑体" panose="00000500000000000000" pitchFamily="2" charset="-122"/>
              </a:defRPr>
            </a:lvl1p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3945" r:id="rId1"/>
    <p:sldLayoutId id="2147483956" r:id="rId2"/>
    <p:sldLayoutId id="2147483957" r:id="rId3"/>
    <p:sldLayoutId id="2147483958" r:id="rId4"/>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印品黑体" panose="00000500000000000000" pitchFamily="2" charset="-122"/>
          <a:ea typeface="印品黑体" panose="00000500000000000000" pitchFamily="2" charset="-122"/>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印品黑体" panose="00000500000000000000" pitchFamily="2" charset="-122"/>
          <a:ea typeface="印品黑体" panose="00000500000000000000" pitchFamily="2" charset="-122"/>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印品黑体" panose="00000500000000000000" pitchFamily="2" charset="-122"/>
          <a:ea typeface="印品黑体" panose="00000500000000000000" pitchFamily="2" charset="-122"/>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印品黑体" panose="00000500000000000000" pitchFamily="2" charset="-122"/>
          <a:ea typeface="印品黑体" panose="00000500000000000000" pitchFamily="2" charset="-122"/>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DD615DFD-8505-4C7B-90FE-F45A3565472F}" type="datetimeFigureOut">
              <a:rPr lang="zh-CN" altLang="en-US" smtClean="0"/>
              <a:pPr/>
              <a:t>2020-10-23</a:t>
            </a:fld>
            <a:endParaRPr lang="zh-CN" altLang="en-US" dirty="0"/>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019700242"/>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11.xml"/><Relationship Id="rId1" Type="http://schemas.openxmlformats.org/officeDocument/2006/relationships/tags" Target="../tags/tag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11.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notesSlide" Target="../notesSlides/notesSlide13.xml"/><Relationship Id="rId7" Type="http://schemas.openxmlformats.org/officeDocument/2006/relationships/diagramQuickStyle" Target="../diagrams/quickStyle4.xml"/><Relationship Id="rId12" Type="http://schemas.openxmlformats.org/officeDocument/2006/relationships/image" Target="../media/image16.png"/><Relationship Id="rId2" Type="http://schemas.openxmlformats.org/officeDocument/2006/relationships/slideLayout" Target="../slideLayouts/slideLayout11.xml"/><Relationship Id="rId1" Type="http://schemas.openxmlformats.org/officeDocument/2006/relationships/tags" Target="../tags/tag19.xml"/><Relationship Id="rId6" Type="http://schemas.openxmlformats.org/officeDocument/2006/relationships/diagramLayout" Target="../diagrams/layout4.xml"/><Relationship Id="rId11" Type="http://schemas.openxmlformats.org/officeDocument/2006/relationships/image" Target="../media/image15.png"/><Relationship Id="rId5" Type="http://schemas.openxmlformats.org/officeDocument/2006/relationships/diagramData" Target="../diagrams/data4.xml"/><Relationship Id="rId10" Type="http://schemas.openxmlformats.org/officeDocument/2006/relationships/image" Target="../media/image14.png"/><Relationship Id="rId4" Type="http://schemas.openxmlformats.org/officeDocument/2006/relationships/image" Target="../media/image5.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2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slideLayout" Target="../slideLayouts/slideLayout11.xml"/><Relationship Id="rId3" Type="http://schemas.microsoft.com/office/2007/relationships/media" Target="../media/media3.m4a"/><Relationship Id="rId7" Type="http://schemas.openxmlformats.org/officeDocument/2006/relationships/tags" Target="../tags/tag6.xml"/><Relationship Id="rId12" Type="http://schemas.openxmlformats.org/officeDocument/2006/relationships/tags" Target="../tags/tag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image" Target="../media/image2.png"/><Relationship Id="rId10" Type="http://schemas.openxmlformats.org/officeDocument/2006/relationships/tags" Target="../tags/tag9.xml"/><Relationship Id="rId4" Type="http://schemas.openxmlformats.org/officeDocument/2006/relationships/audio" Target="../media/media3.m4a"/><Relationship Id="rId9" Type="http://schemas.openxmlformats.org/officeDocument/2006/relationships/tags" Target="../tags/tag8.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4.xml"/><Relationship Id="rId7" Type="http://schemas.openxmlformats.org/officeDocument/2006/relationships/diagramLayout" Target="../diagrams/layout1.xml"/><Relationship Id="rId2" Type="http://schemas.openxmlformats.org/officeDocument/2006/relationships/slideLayout" Target="../slideLayouts/slideLayout11.xml"/><Relationship Id="rId1" Type="http://schemas.openxmlformats.org/officeDocument/2006/relationships/tags" Target="../tags/tag12.xml"/><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image" Target="../media/image4.jp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1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7.xml"/><Relationship Id="rId7" Type="http://schemas.openxmlformats.org/officeDocument/2006/relationships/diagramQuickStyle" Target="../diagrams/quickStyle2.xml"/><Relationship Id="rId2" Type="http://schemas.openxmlformats.org/officeDocument/2006/relationships/slideLayout" Target="../slideLayouts/slideLayout11.xml"/><Relationship Id="rId1" Type="http://schemas.openxmlformats.org/officeDocument/2006/relationships/tags" Target="../tags/tag15.xml"/><Relationship Id="rId6" Type="http://schemas.openxmlformats.org/officeDocument/2006/relationships/diagramLayout" Target="../diagrams/layout2.xml"/><Relationship Id="rId11" Type="http://schemas.openxmlformats.org/officeDocument/2006/relationships/image" Target="../media/image5.png"/><Relationship Id="rId5" Type="http://schemas.openxmlformats.org/officeDocument/2006/relationships/diagramData" Target="../diagrams/data2.xml"/><Relationship Id="rId10" Type="http://schemas.openxmlformats.org/officeDocument/2006/relationships/image" Target="../media/image7.jpeg"/><Relationship Id="rId4" Type="http://schemas.openxmlformats.org/officeDocument/2006/relationships/image" Target="../media/image6.jp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8.xml"/><Relationship Id="rId7" Type="http://schemas.openxmlformats.org/officeDocument/2006/relationships/diagramColors" Target="../diagrams/colors3.xml"/><Relationship Id="rId2" Type="http://schemas.openxmlformats.org/officeDocument/2006/relationships/slideLayout" Target="../slideLayouts/slideLayout11.xml"/><Relationship Id="rId1" Type="http://schemas.openxmlformats.org/officeDocument/2006/relationships/tags" Target="../tags/tag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429041" y="5632549"/>
            <a:ext cx="1028870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91778" y="617466"/>
            <a:ext cx="3770712" cy="3770712"/>
            <a:chOff x="1705099" y="2564904"/>
            <a:chExt cx="1800200" cy="1800200"/>
          </a:xfrm>
        </p:grpSpPr>
        <p:sp>
          <p:nvSpPr>
            <p:cNvPr id="9" name="椭圆 8"/>
            <p:cNvSpPr/>
            <p:nvPr/>
          </p:nvSpPr>
          <p:spPr>
            <a:xfrm>
              <a:off x="1705099" y="2564904"/>
              <a:ext cx="1800200" cy="1800200"/>
            </a:xfrm>
            <a:prstGeom prst="ellipse">
              <a:avLst/>
            </a:prstGeom>
            <a:solidFill>
              <a:srgbClr val="1F497D"/>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sp>
          <p:nvSpPr>
            <p:cNvPr id="10" name="椭圆 9"/>
            <p:cNvSpPr/>
            <p:nvPr/>
          </p:nvSpPr>
          <p:spPr>
            <a:xfrm>
              <a:off x="1803050" y="2662855"/>
              <a:ext cx="1604298" cy="1604298"/>
            </a:xfrm>
            <a:prstGeom prst="ellipse">
              <a:avLst/>
            </a:prstGeom>
            <a:blipFill>
              <a:blip r:embed="rId7"/>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grpSp>
      <p:sp>
        <p:nvSpPr>
          <p:cNvPr id="11" name="TextBox 58"/>
          <p:cNvSpPr txBox="1"/>
          <p:nvPr/>
        </p:nvSpPr>
        <p:spPr>
          <a:xfrm>
            <a:off x="4562171" y="2105851"/>
            <a:ext cx="3559351" cy="1077218"/>
          </a:xfrm>
          <a:prstGeom prst="rect">
            <a:avLst/>
          </a:prstGeom>
          <a:noFill/>
        </p:spPr>
        <p:txBody>
          <a:bodyPr wrap="square" rtlCol="0">
            <a:spAutoFit/>
          </a:bodyPr>
          <a:lstStyle/>
          <a:p>
            <a:pPr algn="ctr"/>
            <a:r>
              <a:rPr lang="zh-CN" altLang="en-US" sz="3200" b="1" dirty="0">
                <a:solidFill>
                  <a:srgbClr val="1F497D"/>
                </a:solidFill>
                <a:latin typeface="印品黑体" panose="00000500000000000000" pitchFamily="2" charset="-122"/>
                <a:ea typeface="印品黑体" panose="00000500000000000000" pitchFamily="2" charset="-122"/>
              </a:rPr>
              <a:t>基于机器学习的</a:t>
            </a:r>
            <a:endParaRPr lang="en-US" altLang="zh-CN" sz="3200" b="1" dirty="0">
              <a:solidFill>
                <a:srgbClr val="1F497D"/>
              </a:solidFill>
              <a:latin typeface="印品黑体" panose="00000500000000000000" pitchFamily="2" charset="-122"/>
              <a:ea typeface="印品黑体" panose="00000500000000000000" pitchFamily="2" charset="-122"/>
            </a:endParaRPr>
          </a:p>
          <a:p>
            <a:pPr algn="ctr"/>
            <a:r>
              <a:rPr lang="zh-CN" altLang="en-US" sz="3200" b="1" dirty="0">
                <a:solidFill>
                  <a:srgbClr val="1F497D"/>
                </a:solidFill>
                <a:latin typeface="印品黑体" panose="00000500000000000000" pitchFamily="2" charset="-122"/>
                <a:ea typeface="印品黑体" panose="00000500000000000000" pitchFamily="2" charset="-122"/>
              </a:rPr>
              <a:t>电机故障分析</a:t>
            </a:r>
          </a:p>
        </p:txBody>
      </p:sp>
      <p:sp>
        <p:nvSpPr>
          <p:cNvPr id="12" name="椭圆 11"/>
          <p:cNvSpPr/>
          <p:nvPr/>
        </p:nvSpPr>
        <p:spPr>
          <a:xfrm flipH="1">
            <a:off x="2360050" y="2311966"/>
            <a:ext cx="557271" cy="55727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3" name="椭圆 12"/>
          <p:cNvSpPr/>
          <p:nvPr/>
        </p:nvSpPr>
        <p:spPr>
          <a:xfrm flipH="1">
            <a:off x="4253131" y="2476964"/>
            <a:ext cx="367509" cy="367509"/>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5" name="椭圆 14"/>
          <p:cNvSpPr/>
          <p:nvPr/>
        </p:nvSpPr>
        <p:spPr>
          <a:xfrm flipH="1">
            <a:off x="1065711" y="1961949"/>
            <a:ext cx="459099" cy="459096"/>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7" name="椭圆 16"/>
          <p:cNvSpPr/>
          <p:nvPr/>
        </p:nvSpPr>
        <p:spPr>
          <a:xfrm flipH="1">
            <a:off x="8713036" y="2089933"/>
            <a:ext cx="774059" cy="77406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8" name="椭圆 17"/>
          <p:cNvSpPr/>
          <p:nvPr/>
        </p:nvSpPr>
        <p:spPr>
          <a:xfrm flipH="1">
            <a:off x="3375248" y="1656226"/>
            <a:ext cx="753184" cy="753187"/>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0" name="椭圆 19"/>
          <p:cNvSpPr/>
          <p:nvPr/>
        </p:nvSpPr>
        <p:spPr>
          <a:xfrm flipH="1">
            <a:off x="9358877" y="1666505"/>
            <a:ext cx="367509" cy="367509"/>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1" name="椭圆 20"/>
          <p:cNvSpPr/>
          <p:nvPr/>
        </p:nvSpPr>
        <p:spPr>
          <a:xfrm flipH="1">
            <a:off x="7812482" y="2832959"/>
            <a:ext cx="367509" cy="367509"/>
          </a:xfrm>
          <a:prstGeom prst="ellipse">
            <a:avLst/>
          </a:prstGeom>
          <a:solidFill>
            <a:srgbClr val="1F497D"/>
          </a:solidFill>
          <a:ln w="28575" cap="flat">
            <a:solidFill>
              <a:schemeClr val="tx1">
                <a:alpha val="55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2" name="椭圆 21"/>
          <p:cNvSpPr/>
          <p:nvPr/>
        </p:nvSpPr>
        <p:spPr>
          <a:xfrm flipH="1">
            <a:off x="10588188" y="2220379"/>
            <a:ext cx="557271" cy="55727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pic>
        <p:nvPicPr>
          <p:cNvPr id="2" name="钢琴欢快趣味活动游戏配乐">
            <a:hlinkClick r:id="" action="ppaction://media"/>
            <a:extLst>
              <a:ext uri="{FF2B5EF4-FFF2-40B4-BE49-F238E27FC236}">
                <a16:creationId xmlns:a16="http://schemas.microsoft.com/office/drawing/2014/main" id="{76015B95-D03A-40EF-A487-76A42B1627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20855" y="-3723183"/>
            <a:ext cx="812800" cy="812800"/>
          </a:xfrm>
          <a:prstGeom prst="rect">
            <a:avLst/>
          </a:prstGeom>
        </p:spPr>
      </p:pic>
      <p:pic>
        <p:nvPicPr>
          <p:cNvPr id="30" name="音频 29">
            <a:hlinkClick r:id="" action="ppaction://media"/>
            <a:extLst>
              <a:ext uri="{FF2B5EF4-FFF2-40B4-BE49-F238E27FC236}">
                <a16:creationId xmlns:a16="http://schemas.microsoft.com/office/drawing/2014/main" id="{AA934208-5CE4-4F3D-9E7D-CA2CA28AE6E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033250" y="6407150"/>
            <a:ext cx="609600" cy="609600"/>
          </a:xfrm>
          <a:prstGeom prst="rect">
            <a:avLst/>
          </a:prstGeom>
        </p:spPr>
      </p:pic>
      <p:sp>
        <p:nvSpPr>
          <p:cNvPr id="3" name="TextBox 58">
            <a:extLst>
              <a:ext uri="{FF2B5EF4-FFF2-40B4-BE49-F238E27FC236}">
                <a16:creationId xmlns:a16="http://schemas.microsoft.com/office/drawing/2014/main" id="{820BB897-EE38-4ED9-A05E-743503B7B48C}"/>
              </a:ext>
            </a:extLst>
          </p:cNvPr>
          <p:cNvSpPr txBox="1"/>
          <p:nvPr/>
        </p:nvSpPr>
        <p:spPr>
          <a:xfrm>
            <a:off x="2062418" y="4980951"/>
            <a:ext cx="8558855" cy="584775"/>
          </a:xfrm>
          <a:prstGeom prst="rect">
            <a:avLst/>
          </a:prstGeom>
          <a:noFill/>
        </p:spPr>
        <p:txBody>
          <a:bodyPr wrap="square" rtlCol="0">
            <a:spAutoFit/>
          </a:bodyPr>
          <a:lstStyle/>
          <a:p>
            <a:pPr algn="ctr"/>
            <a:r>
              <a:rPr lang="zh-CN" altLang="en-US" sz="3200" b="1" dirty="0">
                <a:solidFill>
                  <a:srgbClr val="1F497D"/>
                </a:solidFill>
                <a:latin typeface="印品黑体" panose="00000500000000000000" pitchFamily="2" charset="-122"/>
                <a:ea typeface="印品黑体" panose="00000500000000000000" pitchFamily="2" charset="-122"/>
              </a:rPr>
              <a:t>电力信息原理及工程</a:t>
            </a:r>
          </a:p>
        </p:txBody>
      </p:sp>
      <p:sp>
        <p:nvSpPr>
          <p:cNvPr id="4" name="TextBox 58">
            <a:extLst>
              <a:ext uri="{FF2B5EF4-FFF2-40B4-BE49-F238E27FC236}">
                <a16:creationId xmlns:a16="http://schemas.microsoft.com/office/drawing/2014/main" id="{3A26B581-1DD9-49F9-9922-F0D4962A5A38}"/>
              </a:ext>
            </a:extLst>
          </p:cNvPr>
          <p:cNvSpPr txBox="1"/>
          <p:nvPr/>
        </p:nvSpPr>
        <p:spPr>
          <a:xfrm>
            <a:off x="2029333" y="5674168"/>
            <a:ext cx="8558855" cy="584775"/>
          </a:xfrm>
          <a:prstGeom prst="rect">
            <a:avLst/>
          </a:prstGeom>
          <a:noFill/>
        </p:spPr>
        <p:txBody>
          <a:bodyPr wrap="square" rtlCol="0">
            <a:spAutoFit/>
          </a:bodyPr>
          <a:lstStyle/>
          <a:p>
            <a:pPr algn="ctr"/>
            <a:r>
              <a:rPr lang="zh-CN" altLang="en-US" sz="3200" dirty="0">
                <a:solidFill>
                  <a:srgbClr val="1F497D"/>
                </a:solidFill>
                <a:latin typeface="印品黑体" panose="00000500000000000000" pitchFamily="2" charset="-122"/>
                <a:ea typeface="印品黑体" panose="00000500000000000000" pitchFamily="2" charset="-122"/>
              </a:rPr>
              <a:t>组员：吴善姝 井子琪 刘天畅 唐溥宏 </a:t>
            </a:r>
          </a:p>
        </p:txBody>
      </p:sp>
    </p:spTree>
    <p:extLst>
      <p:ext uri="{BB962C8B-B14F-4D97-AF65-F5344CB8AC3E}">
        <p14:creationId xmlns:p14="http://schemas.microsoft.com/office/powerpoint/2010/main" val="1576580449"/>
      </p:ext>
    </p:extLst>
  </p:cSld>
  <p:clrMapOvr>
    <a:masterClrMapping/>
  </p:clrMapOvr>
  <mc:AlternateContent xmlns:mc="http://schemas.openxmlformats.org/markup-compatibility/2006" xmlns:p14="http://schemas.microsoft.com/office/powerpoint/2010/main">
    <mc:Choice Requires="p14">
      <p:transition p14:dur="10" advTm="6171"/>
    </mc:Choice>
    <mc:Fallback xmlns="">
      <p:transition advTm="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audio isNarration="1">
              <p:cMediaNode vol="80000" showWhenStopped="0">
                <p:cTn id="8"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DB4139D6-1745-44A6-B572-2429B3450E59}"/>
              </a:ext>
            </a:extLst>
          </p:cNvPr>
          <p:cNvSpPr/>
          <p:nvPr/>
        </p:nvSpPr>
        <p:spPr>
          <a:xfrm>
            <a:off x="1023613" y="6037441"/>
            <a:ext cx="1418830" cy="1000831"/>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Maxwell</a:t>
            </a:r>
            <a:r>
              <a:rPr lang="zh-CN" altLang="en-US" sz="1800" kern="1200" dirty="0"/>
              <a:t>电机建模</a:t>
            </a:r>
          </a:p>
        </p:txBody>
      </p:sp>
      <p:sp>
        <p:nvSpPr>
          <p:cNvPr id="7" name="任意多边形: 形状 6">
            <a:extLst>
              <a:ext uri="{FF2B5EF4-FFF2-40B4-BE49-F238E27FC236}">
                <a16:creationId xmlns:a16="http://schemas.microsoft.com/office/drawing/2014/main" id="{62925A56-4EFC-4C06-9220-B3B6FE03AA67}"/>
              </a:ext>
            </a:extLst>
          </p:cNvPr>
          <p:cNvSpPr/>
          <p:nvPr/>
        </p:nvSpPr>
        <p:spPr>
          <a:xfrm rot="16200000">
            <a:off x="1621331" y="5450511"/>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8" name="任意多边形: 形状 7">
            <a:extLst>
              <a:ext uri="{FF2B5EF4-FFF2-40B4-BE49-F238E27FC236}">
                <a16:creationId xmlns:a16="http://schemas.microsoft.com/office/drawing/2014/main" id="{C94D96CF-CC9B-4183-8621-A56927D81289}"/>
              </a:ext>
            </a:extLst>
          </p:cNvPr>
          <p:cNvSpPr/>
          <p:nvPr/>
        </p:nvSpPr>
        <p:spPr>
          <a:xfrm>
            <a:off x="513779"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电压</a:t>
            </a:r>
            <a:r>
              <a:rPr lang="en-US" altLang="zh-CN" sz="1800" kern="1200" dirty="0"/>
              <a:t>/</a:t>
            </a:r>
            <a:r>
              <a:rPr lang="zh-CN" altLang="en-US" sz="1800" kern="1200" dirty="0"/>
              <a:t>电流信号</a:t>
            </a:r>
          </a:p>
        </p:txBody>
      </p:sp>
      <p:sp>
        <p:nvSpPr>
          <p:cNvPr id="11" name="任意多边形: 形状 10">
            <a:extLst>
              <a:ext uri="{FF2B5EF4-FFF2-40B4-BE49-F238E27FC236}">
                <a16:creationId xmlns:a16="http://schemas.microsoft.com/office/drawing/2014/main" id="{EA22594E-F94E-43C1-A30D-B33E64368BB8}"/>
              </a:ext>
            </a:extLst>
          </p:cNvPr>
          <p:cNvSpPr/>
          <p:nvPr/>
        </p:nvSpPr>
        <p:spPr>
          <a:xfrm>
            <a:off x="3099183" y="4322773"/>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2" name="任意多边形: 形状 11">
            <a:extLst>
              <a:ext uri="{FF2B5EF4-FFF2-40B4-BE49-F238E27FC236}">
                <a16:creationId xmlns:a16="http://schemas.microsoft.com/office/drawing/2014/main" id="{C341C33C-6528-4BC8-B9B4-E53C1B50FC1D}"/>
              </a:ext>
            </a:extLst>
          </p:cNvPr>
          <p:cNvSpPr/>
          <p:nvPr/>
        </p:nvSpPr>
        <p:spPr>
          <a:xfrm>
            <a:off x="3558025"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Park</a:t>
            </a:r>
            <a:r>
              <a:rPr lang="zh-CN" altLang="en-US" sz="1800" kern="1200" dirty="0"/>
              <a:t>矢量</a:t>
            </a:r>
            <a:endParaRPr lang="en-US" altLang="zh-CN" sz="1800" kern="1200" dirty="0"/>
          </a:p>
          <a:p>
            <a:pPr marL="0" lvl="0" indent="0" algn="ctr" defTabSz="800100">
              <a:lnSpc>
                <a:spcPct val="90000"/>
              </a:lnSpc>
              <a:spcBef>
                <a:spcPct val="0"/>
              </a:spcBef>
              <a:spcAft>
                <a:spcPct val="35000"/>
              </a:spcAft>
              <a:buNone/>
            </a:pPr>
            <a:r>
              <a:rPr lang="zh-CN" altLang="en-US" sz="1800" kern="1200" dirty="0"/>
              <a:t>轨迹图</a:t>
            </a:r>
          </a:p>
        </p:txBody>
      </p:sp>
      <p:sp>
        <p:nvSpPr>
          <p:cNvPr id="13" name="任意多边形: 形状 12">
            <a:extLst>
              <a:ext uri="{FF2B5EF4-FFF2-40B4-BE49-F238E27FC236}">
                <a16:creationId xmlns:a16="http://schemas.microsoft.com/office/drawing/2014/main" id="{EEA3692E-7BE1-48F1-AA95-B84E5447F4D5}"/>
              </a:ext>
            </a:extLst>
          </p:cNvPr>
          <p:cNvSpPr/>
          <p:nvPr/>
        </p:nvSpPr>
        <p:spPr>
          <a:xfrm>
            <a:off x="3098563" y="4420046"/>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4" name="任意多边形: 形状 13">
            <a:extLst>
              <a:ext uri="{FF2B5EF4-FFF2-40B4-BE49-F238E27FC236}">
                <a16:creationId xmlns:a16="http://schemas.microsoft.com/office/drawing/2014/main" id="{04C7A9FC-88A3-4053-97F4-DC6CB5C4C2CC}"/>
              </a:ext>
            </a:extLst>
          </p:cNvPr>
          <p:cNvSpPr/>
          <p:nvPr/>
        </p:nvSpPr>
        <p:spPr>
          <a:xfrm>
            <a:off x="5978932" y="6013703"/>
            <a:ext cx="1750334" cy="1048306"/>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图像特征提取</a:t>
            </a:r>
            <a:endParaRPr lang="en-US" altLang="zh-CN" sz="1800" kern="1200" dirty="0"/>
          </a:p>
          <a:p>
            <a:pPr marL="0" lvl="0" indent="0" algn="ctr" defTabSz="800100">
              <a:lnSpc>
                <a:spcPct val="90000"/>
              </a:lnSpc>
              <a:spcBef>
                <a:spcPct val="0"/>
              </a:spcBef>
              <a:spcAft>
                <a:spcPct val="35000"/>
              </a:spcAft>
              <a:buNone/>
            </a:pPr>
            <a:r>
              <a:rPr lang="zh-CN" altLang="en-US" sz="1800" kern="1200" dirty="0"/>
              <a:t>（方向梯度</a:t>
            </a:r>
            <a:endParaRPr lang="en-US" altLang="zh-CN" sz="1800" kern="1200" dirty="0"/>
          </a:p>
          <a:p>
            <a:pPr marL="0" lvl="0" indent="0" algn="ctr" defTabSz="800100">
              <a:lnSpc>
                <a:spcPct val="90000"/>
              </a:lnSpc>
              <a:spcBef>
                <a:spcPct val="0"/>
              </a:spcBef>
              <a:spcAft>
                <a:spcPct val="35000"/>
              </a:spcAft>
              <a:buNone/>
            </a:pPr>
            <a:r>
              <a:rPr lang="zh-CN" altLang="en-US" sz="1800" kern="1200" dirty="0"/>
              <a:t>直方图）</a:t>
            </a:r>
            <a:endParaRPr lang="en-US" altLang="zh-CN" sz="1800" kern="1200" dirty="0"/>
          </a:p>
        </p:txBody>
      </p:sp>
      <p:sp>
        <p:nvSpPr>
          <p:cNvPr id="15" name="任意多边形: 形状 14">
            <a:extLst>
              <a:ext uri="{FF2B5EF4-FFF2-40B4-BE49-F238E27FC236}">
                <a16:creationId xmlns:a16="http://schemas.microsoft.com/office/drawing/2014/main" id="{B786E50D-9151-4D16-A424-B43BD0911758}"/>
              </a:ext>
            </a:extLst>
          </p:cNvPr>
          <p:cNvSpPr/>
          <p:nvPr/>
        </p:nvSpPr>
        <p:spPr>
          <a:xfrm>
            <a:off x="6142809" y="4312049"/>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6" name="任意多边形: 形状 15">
            <a:extLst>
              <a:ext uri="{FF2B5EF4-FFF2-40B4-BE49-F238E27FC236}">
                <a16:creationId xmlns:a16="http://schemas.microsoft.com/office/drawing/2014/main" id="{6232D80A-A3A2-41DB-AE0E-F5982422EA57}"/>
              </a:ext>
            </a:extLst>
          </p:cNvPr>
          <p:cNvSpPr/>
          <p:nvPr/>
        </p:nvSpPr>
        <p:spPr>
          <a:xfrm>
            <a:off x="7896181" y="6013703"/>
            <a:ext cx="1750334" cy="1048306"/>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智能分类</a:t>
            </a:r>
            <a:endParaRPr lang="en-US" altLang="zh-CN" sz="1800" kern="1200" dirty="0"/>
          </a:p>
          <a:p>
            <a:pPr marL="0" lvl="0" indent="0" algn="ctr" defTabSz="800100">
              <a:lnSpc>
                <a:spcPct val="90000"/>
              </a:lnSpc>
              <a:spcBef>
                <a:spcPct val="0"/>
              </a:spcBef>
              <a:spcAft>
                <a:spcPct val="35000"/>
              </a:spcAft>
              <a:buNone/>
            </a:pPr>
            <a:r>
              <a:rPr lang="zh-CN" altLang="en-US" sz="1800" kern="1200" dirty="0"/>
              <a:t>（支持向量机）</a:t>
            </a:r>
          </a:p>
        </p:txBody>
      </p:sp>
      <p:sp>
        <p:nvSpPr>
          <p:cNvPr id="18" name="任意多边形: 形状 17">
            <a:extLst>
              <a:ext uri="{FF2B5EF4-FFF2-40B4-BE49-F238E27FC236}">
                <a16:creationId xmlns:a16="http://schemas.microsoft.com/office/drawing/2014/main" id="{CE55C720-3C84-40F8-9421-F141E4ED107A}"/>
              </a:ext>
            </a:extLst>
          </p:cNvPr>
          <p:cNvSpPr/>
          <p:nvPr/>
        </p:nvSpPr>
        <p:spPr>
          <a:xfrm>
            <a:off x="9187055" y="4312049"/>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p>
        </p:txBody>
      </p:sp>
      <p:sp>
        <p:nvSpPr>
          <p:cNvPr id="19" name="任意多边形: 形状 18">
            <a:extLst>
              <a:ext uri="{FF2B5EF4-FFF2-40B4-BE49-F238E27FC236}">
                <a16:creationId xmlns:a16="http://schemas.microsoft.com/office/drawing/2014/main" id="{BE776D8C-0FE2-4F33-B8F9-4E370837BBEC}"/>
              </a:ext>
            </a:extLst>
          </p:cNvPr>
          <p:cNvSpPr/>
          <p:nvPr/>
        </p:nvSpPr>
        <p:spPr>
          <a:xfrm>
            <a:off x="9646515"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电机故障识别结果</a:t>
            </a:r>
          </a:p>
        </p:txBody>
      </p:sp>
      <p:pic>
        <p:nvPicPr>
          <p:cNvPr id="3" name="图片 2">
            <a:extLst>
              <a:ext uri="{FF2B5EF4-FFF2-40B4-BE49-F238E27FC236}">
                <a16:creationId xmlns:a16="http://schemas.microsoft.com/office/drawing/2014/main" id="{7AF04703-0C04-45E9-8EF1-C4CEB4911E0C}"/>
              </a:ext>
            </a:extLst>
          </p:cNvPr>
          <p:cNvPicPr>
            <a:picLocks noChangeAspect="1"/>
          </p:cNvPicPr>
          <p:nvPr/>
        </p:nvPicPr>
        <p:blipFill>
          <a:blip r:embed="rId4"/>
          <a:stretch>
            <a:fillRect/>
          </a:stretch>
        </p:blipFill>
        <p:spPr>
          <a:xfrm>
            <a:off x="308695" y="1754105"/>
            <a:ext cx="1810003" cy="1638529"/>
          </a:xfrm>
          <a:prstGeom prst="rect">
            <a:avLst/>
          </a:prstGeom>
        </p:spPr>
      </p:pic>
      <p:pic>
        <p:nvPicPr>
          <p:cNvPr id="5" name="图片 4">
            <a:extLst>
              <a:ext uri="{FF2B5EF4-FFF2-40B4-BE49-F238E27FC236}">
                <a16:creationId xmlns:a16="http://schemas.microsoft.com/office/drawing/2014/main" id="{B37EDEA2-EE1F-4E06-B1BA-485FAAF0AAB7}"/>
              </a:ext>
            </a:extLst>
          </p:cNvPr>
          <p:cNvPicPr>
            <a:picLocks noChangeAspect="1"/>
          </p:cNvPicPr>
          <p:nvPr/>
        </p:nvPicPr>
        <p:blipFill>
          <a:blip r:embed="rId5"/>
          <a:stretch>
            <a:fillRect/>
          </a:stretch>
        </p:blipFill>
        <p:spPr>
          <a:xfrm>
            <a:off x="2412680" y="1650776"/>
            <a:ext cx="2305372" cy="1876687"/>
          </a:xfrm>
          <a:prstGeom prst="rect">
            <a:avLst/>
          </a:prstGeom>
        </p:spPr>
      </p:pic>
      <p:pic>
        <p:nvPicPr>
          <p:cNvPr id="10" name="图片 9">
            <a:extLst>
              <a:ext uri="{FF2B5EF4-FFF2-40B4-BE49-F238E27FC236}">
                <a16:creationId xmlns:a16="http://schemas.microsoft.com/office/drawing/2014/main" id="{DCC14060-0983-4B5D-A898-EA40D5CBEF64}"/>
              </a:ext>
            </a:extLst>
          </p:cNvPr>
          <p:cNvPicPr>
            <a:picLocks noChangeAspect="1"/>
          </p:cNvPicPr>
          <p:nvPr/>
        </p:nvPicPr>
        <p:blipFill>
          <a:blip r:embed="rId6"/>
          <a:stretch>
            <a:fillRect/>
          </a:stretch>
        </p:blipFill>
        <p:spPr>
          <a:xfrm>
            <a:off x="5393279" y="1654714"/>
            <a:ext cx="1750333" cy="1737920"/>
          </a:xfrm>
          <a:prstGeom prst="rect">
            <a:avLst/>
          </a:prstGeom>
        </p:spPr>
      </p:pic>
      <p:pic>
        <p:nvPicPr>
          <p:cNvPr id="17" name="图片 16">
            <a:extLst>
              <a:ext uri="{FF2B5EF4-FFF2-40B4-BE49-F238E27FC236}">
                <a16:creationId xmlns:a16="http://schemas.microsoft.com/office/drawing/2014/main" id="{5764712A-69A9-4B5A-8DEF-A314728A5347}"/>
              </a:ext>
            </a:extLst>
          </p:cNvPr>
          <p:cNvPicPr>
            <a:picLocks noChangeAspect="1"/>
          </p:cNvPicPr>
          <p:nvPr/>
        </p:nvPicPr>
        <p:blipFill>
          <a:blip r:embed="rId7"/>
          <a:stretch>
            <a:fillRect/>
          </a:stretch>
        </p:blipFill>
        <p:spPr>
          <a:xfrm>
            <a:off x="7674977" y="1432380"/>
            <a:ext cx="3733547" cy="2095083"/>
          </a:xfrm>
          <a:prstGeom prst="rect">
            <a:avLst/>
          </a:prstGeom>
        </p:spPr>
      </p:pic>
      <p:grpSp>
        <p:nvGrpSpPr>
          <p:cNvPr id="27" name="组合 26">
            <a:extLst>
              <a:ext uri="{FF2B5EF4-FFF2-40B4-BE49-F238E27FC236}">
                <a16:creationId xmlns:a16="http://schemas.microsoft.com/office/drawing/2014/main" id="{B6EA9447-0419-4E1E-8F80-B7EB3BCEB192}"/>
              </a:ext>
            </a:extLst>
          </p:cNvPr>
          <p:cNvGrpSpPr/>
          <p:nvPr/>
        </p:nvGrpSpPr>
        <p:grpSpPr>
          <a:xfrm>
            <a:off x="-12427" y="-171122"/>
            <a:ext cx="12858750" cy="1210398"/>
            <a:chOff x="-12427" y="-171122"/>
            <a:chExt cx="12858750" cy="1210398"/>
          </a:xfrm>
        </p:grpSpPr>
        <p:grpSp>
          <p:nvGrpSpPr>
            <p:cNvPr id="28" name="组合 27">
              <a:extLst>
                <a:ext uri="{FF2B5EF4-FFF2-40B4-BE49-F238E27FC236}">
                  <a16:creationId xmlns:a16="http://schemas.microsoft.com/office/drawing/2014/main" id="{4E19385B-469A-4E07-8FCC-70A5D24BA58E}"/>
                </a:ext>
              </a:extLst>
            </p:cNvPr>
            <p:cNvGrpSpPr/>
            <p:nvPr/>
          </p:nvGrpSpPr>
          <p:grpSpPr>
            <a:xfrm>
              <a:off x="-12427" y="-171122"/>
              <a:ext cx="12858750" cy="1210398"/>
              <a:chOff x="-12427" y="-171122"/>
              <a:chExt cx="12858750" cy="1210398"/>
            </a:xfrm>
          </p:grpSpPr>
          <p:sp>
            <p:nvSpPr>
              <p:cNvPr id="30" name="矩形 29">
                <a:extLst>
                  <a:ext uri="{FF2B5EF4-FFF2-40B4-BE49-F238E27FC236}">
                    <a16:creationId xmlns:a16="http://schemas.microsoft.com/office/drawing/2014/main" id="{D1887973-1F95-428D-B842-526CE5D73E8F}"/>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76C5EFDA-9A26-4E81-96F1-12F10952E8AD}"/>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研究背景</a:t>
                </a:r>
              </a:p>
            </p:txBody>
          </p:sp>
          <p:sp>
            <p:nvSpPr>
              <p:cNvPr id="32" name="文本框 31">
                <a:extLst>
                  <a:ext uri="{FF2B5EF4-FFF2-40B4-BE49-F238E27FC236}">
                    <a16:creationId xmlns:a16="http://schemas.microsoft.com/office/drawing/2014/main" id="{2452CDD9-537E-4A79-A235-34DDD7811DDE}"/>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解决方案</a:t>
                </a:r>
              </a:p>
            </p:txBody>
          </p:sp>
          <p:sp>
            <p:nvSpPr>
              <p:cNvPr id="33" name="文本框 32">
                <a:extLst>
                  <a:ext uri="{FF2B5EF4-FFF2-40B4-BE49-F238E27FC236}">
                    <a16:creationId xmlns:a16="http://schemas.microsoft.com/office/drawing/2014/main" id="{07D3131C-F77F-4665-BB56-BF0B525C4E83}"/>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34" name="图片 33">
                <a:extLst>
                  <a:ext uri="{FF2B5EF4-FFF2-40B4-BE49-F238E27FC236}">
                    <a16:creationId xmlns:a16="http://schemas.microsoft.com/office/drawing/2014/main" id="{71E59BAE-4552-49EA-A035-B9CD76402A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9" name="文本框 28">
              <a:extLst>
                <a:ext uri="{FF2B5EF4-FFF2-40B4-BE49-F238E27FC236}">
                  <a16:creationId xmlns:a16="http://schemas.microsoft.com/office/drawing/2014/main" id="{318BAA96-E9CF-4508-9DA2-D30482B5F2C4}"/>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20" name="任意多边形: 形状 19">
            <a:extLst>
              <a:ext uri="{FF2B5EF4-FFF2-40B4-BE49-F238E27FC236}">
                <a16:creationId xmlns:a16="http://schemas.microsoft.com/office/drawing/2014/main" id="{12323EC6-DD13-4830-98AD-BDA6311E41FC}"/>
              </a:ext>
            </a:extLst>
          </p:cNvPr>
          <p:cNvSpPr/>
          <p:nvPr/>
        </p:nvSpPr>
        <p:spPr>
          <a:xfrm>
            <a:off x="6602271"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机器学习）</a:t>
            </a:r>
          </a:p>
        </p:txBody>
      </p:sp>
      <p:sp>
        <p:nvSpPr>
          <p:cNvPr id="21" name="任意多边形: 形状 20">
            <a:extLst>
              <a:ext uri="{FF2B5EF4-FFF2-40B4-BE49-F238E27FC236}">
                <a16:creationId xmlns:a16="http://schemas.microsoft.com/office/drawing/2014/main" id="{479FC420-5D8E-499D-BEC1-78EAE73C2FE9}"/>
              </a:ext>
            </a:extLst>
          </p:cNvPr>
          <p:cNvSpPr/>
          <p:nvPr/>
        </p:nvSpPr>
        <p:spPr>
          <a:xfrm rot="16200000">
            <a:off x="7645644" y="5502101"/>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24" name="文本框 23">
            <a:extLst>
              <a:ext uri="{FF2B5EF4-FFF2-40B4-BE49-F238E27FC236}">
                <a16:creationId xmlns:a16="http://schemas.microsoft.com/office/drawing/2014/main" id="{544452C7-D6C4-4689-8FF5-FF2E55DEC95E}"/>
              </a:ext>
            </a:extLst>
          </p:cNvPr>
          <p:cNvSpPr txBox="1"/>
          <p:nvPr/>
        </p:nvSpPr>
        <p:spPr>
          <a:xfrm>
            <a:off x="558986" y="1031752"/>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实现流程</a:t>
            </a:r>
          </a:p>
        </p:txBody>
      </p:sp>
    </p:spTree>
    <p:custDataLst>
      <p:tags r:id="rId1"/>
    </p:custDataLst>
    <p:extLst>
      <p:ext uri="{BB962C8B-B14F-4D97-AF65-F5344CB8AC3E}">
        <p14:creationId xmlns:p14="http://schemas.microsoft.com/office/powerpoint/2010/main" val="367368184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485652" y="3177888"/>
            <a:ext cx="5314275"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可行性分析</a:t>
            </a:r>
          </a:p>
        </p:txBody>
      </p:sp>
      <p:sp>
        <p:nvSpPr>
          <p:cNvPr id="5124" name="矩形 10"/>
          <p:cNvSpPr>
            <a:spLocks noChangeArrowheads="1"/>
          </p:cNvSpPr>
          <p:nvPr/>
        </p:nvSpPr>
        <p:spPr bwMode="auto">
          <a:xfrm>
            <a:off x="5277248" y="2460569"/>
            <a:ext cx="7189212" cy="50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ENERGY SAVING &amp; EMISSION REDUCTION</a:t>
            </a:r>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3</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769512581"/>
      </p:ext>
    </p:extLst>
  </p:cSld>
  <p:clrMapOvr>
    <a:masterClrMapping/>
  </p:clrMapOvr>
  <mc:AlternateContent xmlns:mc="http://schemas.openxmlformats.org/markup-compatibility/2006" xmlns:p14="http://schemas.microsoft.com/office/powerpoint/2010/main">
    <mc:Choice Requires="p14">
      <p:transition p14:dur="0" advTm="1318"/>
    </mc:Choice>
    <mc:Fallback xmlns="">
      <p:transition advTm="131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0AA0D-C6AB-4389-8382-955CEAA6C3FF}"/>
              </a:ext>
            </a:extLst>
          </p:cNvPr>
          <p:cNvSpPr txBox="1"/>
          <p:nvPr/>
        </p:nvSpPr>
        <p:spPr>
          <a:xfrm>
            <a:off x="4797100" y="1039276"/>
            <a:ext cx="3707387" cy="3477875"/>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机器学习：</a:t>
            </a:r>
            <a:endParaRPr lang="en-US" altLang="zh-CN" sz="2800" b="1" dirty="0">
              <a:solidFill>
                <a:srgbClr val="1C4670"/>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采用数据驱动的方式建立诊断模型，实现电机故障的分类和严重程度的评估</a:t>
            </a:r>
            <a:endParaRPr lang="en-US" altLang="zh-CN" sz="2400" dirty="0">
              <a:solidFill>
                <a:schemeClr val="bg1">
                  <a:lumMod val="50000"/>
                </a:schemeClr>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不需要准确的电机模型</a:t>
            </a:r>
            <a:endParaRPr lang="en-US" altLang="zh-CN" sz="2400" dirty="0">
              <a:solidFill>
                <a:schemeClr val="bg1">
                  <a:lumMod val="50000"/>
                </a:schemeClr>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不受电机种类、结构特征的影响</a:t>
            </a:r>
            <a:endParaRPr lang="en-US" altLang="zh-CN" sz="2400" dirty="0">
              <a:solidFill>
                <a:schemeClr val="bg1">
                  <a:lumMod val="50000"/>
                </a:schemeClr>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具有自学习的功能</a:t>
            </a:r>
          </a:p>
        </p:txBody>
      </p:sp>
      <p:pic>
        <p:nvPicPr>
          <p:cNvPr id="3074" name="Picture 2">
            <a:extLst>
              <a:ext uri="{FF2B5EF4-FFF2-40B4-BE49-F238E27FC236}">
                <a16:creationId xmlns:a16="http://schemas.microsoft.com/office/drawing/2014/main" id="{E39FD7E6-C56D-4AB7-AAE2-BAB95734AA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506"/>
          <a:stretch/>
        </p:blipFill>
        <p:spPr bwMode="auto">
          <a:xfrm>
            <a:off x="8788620" y="3913525"/>
            <a:ext cx="3555994" cy="260032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9BB71A3-366B-4F22-96C4-C99B293F3F63}"/>
              </a:ext>
            </a:extLst>
          </p:cNvPr>
          <p:cNvPicPr>
            <a:picLocks noChangeAspect="1"/>
          </p:cNvPicPr>
          <p:nvPr/>
        </p:nvPicPr>
        <p:blipFill>
          <a:blip r:embed="rId5"/>
          <a:stretch>
            <a:fillRect/>
          </a:stretch>
        </p:blipFill>
        <p:spPr>
          <a:xfrm>
            <a:off x="3986763" y="4923643"/>
            <a:ext cx="4624571" cy="2055365"/>
          </a:xfrm>
          <a:prstGeom prst="rect">
            <a:avLst/>
          </a:prstGeom>
        </p:spPr>
      </p:pic>
      <p:grpSp>
        <p:nvGrpSpPr>
          <p:cNvPr id="14" name="组合 13">
            <a:extLst>
              <a:ext uri="{FF2B5EF4-FFF2-40B4-BE49-F238E27FC236}">
                <a16:creationId xmlns:a16="http://schemas.microsoft.com/office/drawing/2014/main" id="{37406A5D-0C8E-491E-A534-81633B4EC185}"/>
              </a:ext>
            </a:extLst>
          </p:cNvPr>
          <p:cNvGrpSpPr/>
          <p:nvPr/>
        </p:nvGrpSpPr>
        <p:grpSpPr>
          <a:xfrm>
            <a:off x="-12427" y="-171122"/>
            <a:ext cx="12858750" cy="1210398"/>
            <a:chOff x="-12427" y="-171122"/>
            <a:chExt cx="12858750" cy="1210398"/>
          </a:xfrm>
        </p:grpSpPr>
        <p:grpSp>
          <p:nvGrpSpPr>
            <p:cNvPr id="16" name="组合 15">
              <a:extLst>
                <a:ext uri="{FF2B5EF4-FFF2-40B4-BE49-F238E27FC236}">
                  <a16:creationId xmlns:a16="http://schemas.microsoft.com/office/drawing/2014/main" id="{975EC331-2937-410F-A36C-BE3B267F23A0}"/>
                </a:ext>
              </a:extLst>
            </p:cNvPr>
            <p:cNvGrpSpPr/>
            <p:nvPr/>
          </p:nvGrpSpPr>
          <p:grpSpPr>
            <a:xfrm>
              <a:off x="-12427" y="-171122"/>
              <a:ext cx="12858750" cy="1210398"/>
              <a:chOff x="-12427" y="-171122"/>
              <a:chExt cx="12858750" cy="1210398"/>
            </a:xfrm>
          </p:grpSpPr>
          <p:sp>
            <p:nvSpPr>
              <p:cNvPr id="18" name="矩形 17">
                <a:extLst>
                  <a:ext uri="{FF2B5EF4-FFF2-40B4-BE49-F238E27FC236}">
                    <a16:creationId xmlns:a16="http://schemas.microsoft.com/office/drawing/2014/main" id="{F2685C71-864C-4DA3-943F-8B8D543FA36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3B4A2F68-79B4-463B-8B11-E1A0664C83CF}"/>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研究背景</a:t>
                </a:r>
              </a:p>
            </p:txBody>
          </p:sp>
          <p:sp>
            <p:nvSpPr>
              <p:cNvPr id="21" name="文本框 20">
                <a:extLst>
                  <a:ext uri="{FF2B5EF4-FFF2-40B4-BE49-F238E27FC236}">
                    <a16:creationId xmlns:a16="http://schemas.microsoft.com/office/drawing/2014/main" id="{9B61DFB4-4445-476F-82AA-71DF73AB0442}"/>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75000"/>
                      </a:schemeClr>
                    </a:solidFill>
                    <a:latin typeface="微软雅黑" panose="020B0503020204020204" pitchFamily="34" charset="-122"/>
                    <a:ea typeface="微软雅黑" panose="020B0503020204020204" pitchFamily="34" charset="-122"/>
                  </a:rPr>
                  <a:t>解决方案</a:t>
                </a:r>
              </a:p>
            </p:txBody>
          </p:sp>
          <p:sp>
            <p:nvSpPr>
              <p:cNvPr id="22" name="文本框 21">
                <a:extLst>
                  <a:ext uri="{FF2B5EF4-FFF2-40B4-BE49-F238E27FC236}">
                    <a16:creationId xmlns:a16="http://schemas.microsoft.com/office/drawing/2014/main" id="{C12F1398-1C96-4FDA-8B8E-1E34C5977D93}"/>
                  </a:ext>
                </a:extLst>
              </p:cNvPr>
              <p:cNvSpPr txBox="1"/>
              <p:nvPr/>
            </p:nvSpPr>
            <p:spPr>
              <a:xfrm>
                <a:off x="7642713" y="239363"/>
                <a:ext cx="172354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可行性分析</a:t>
                </a:r>
              </a:p>
            </p:txBody>
          </p:sp>
          <p:pic>
            <p:nvPicPr>
              <p:cNvPr id="23" name="图片 22">
                <a:extLst>
                  <a:ext uri="{FF2B5EF4-FFF2-40B4-BE49-F238E27FC236}">
                    <a16:creationId xmlns:a16="http://schemas.microsoft.com/office/drawing/2014/main" id="{51E28FB1-3B6A-48E8-ACA5-AE2FB14F4B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17" name="文本框 16">
              <a:extLst>
                <a:ext uri="{FF2B5EF4-FFF2-40B4-BE49-F238E27FC236}">
                  <a16:creationId xmlns:a16="http://schemas.microsoft.com/office/drawing/2014/main" id="{855F998B-2A24-48C3-B9DC-438D4DB866B8}"/>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2" name="文本框 1">
            <a:extLst>
              <a:ext uri="{FF2B5EF4-FFF2-40B4-BE49-F238E27FC236}">
                <a16:creationId xmlns:a16="http://schemas.microsoft.com/office/drawing/2014/main" id="{EB8679F7-8A2B-45C3-8557-BF4F49044C3C}"/>
              </a:ext>
            </a:extLst>
          </p:cNvPr>
          <p:cNvSpPr txBox="1"/>
          <p:nvPr/>
        </p:nvSpPr>
        <p:spPr>
          <a:xfrm>
            <a:off x="552392" y="1075967"/>
            <a:ext cx="3391727" cy="1631216"/>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检测电压</a:t>
            </a:r>
            <a:r>
              <a:rPr lang="en-US" altLang="zh-CN" sz="2800" b="1" dirty="0">
                <a:solidFill>
                  <a:srgbClr val="1C4670"/>
                </a:solidFill>
                <a:ea typeface="印品黑体" panose="00000500000000000000" pitchFamily="2" charset="-122"/>
              </a:rPr>
              <a:t>/</a:t>
            </a:r>
            <a:r>
              <a:rPr lang="zh-CN" altLang="en-US" sz="2800" b="1" dirty="0">
                <a:solidFill>
                  <a:srgbClr val="1C4670"/>
                </a:solidFill>
                <a:ea typeface="印品黑体" panose="00000500000000000000" pitchFamily="2" charset="-122"/>
              </a:rPr>
              <a:t>电流信号：</a:t>
            </a:r>
            <a:endParaRPr lang="en-US" altLang="zh-CN" sz="2800" b="1" dirty="0">
              <a:solidFill>
                <a:srgbClr val="1C4670"/>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数据易得</a:t>
            </a:r>
            <a:endParaRPr lang="en-US" altLang="zh-CN" sz="2400" dirty="0">
              <a:solidFill>
                <a:schemeClr val="bg1">
                  <a:lumMod val="50000"/>
                </a:schemeClr>
              </a:solidFill>
              <a:ea typeface="印品黑体" panose="00000500000000000000" pitchFamily="2" charset="-122"/>
            </a:endParaRPr>
          </a:p>
          <a:p>
            <a:pPr marL="342900" indent="-342900">
              <a:buFont typeface="Arial" panose="020B0604020202020204" pitchFamily="34" charset="0"/>
              <a:buChar char="•"/>
            </a:pPr>
            <a:r>
              <a:rPr lang="zh-CN" altLang="en-US" sz="2400" dirty="0">
                <a:solidFill>
                  <a:schemeClr val="bg1">
                    <a:lumMod val="50000"/>
                  </a:schemeClr>
                </a:solidFill>
                <a:ea typeface="印品黑体" panose="00000500000000000000" pitchFamily="2" charset="-122"/>
              </a:rPr>
              <a:t>便于安装监测装置至普通电机中</a:t>
            </a:r>
          </a:p>
        </p:txBody>
      </p:sp>
      <p:pic>
        <p:nvPicPr>
          <p:cNvPr id="4" name="图片 3">
            <a:extLst>
              <a:ext uri="{FF2B5EF4-FFF2-40B4-BE49-F238E27FC236}">
                <a16:creationId xmlns:a16="http://schemas.microsoft.com/office/drawing/2014/main" id="{597649EA-9D9D-4296-9E55-E806EAAEB88A}"/>
              </a:ext>
            </a:extLst>
          </p:cNvPr>
          <p:cNvPicPr>
            <a:picLocks noChangeAspect="1"/>
          </p:cNvPicPr>
          <p:nvPr/>
        </p:nvPicPr>
        <p:blipFill>
          <a:blip r:embed="rId7"/>
          <a:stretch>
            <a:fillRect/>
          </a:stretch>
        </p:blipFill>
        <p:spPr>
          <a:xfrm>
            <a:off x="332651" y="3058495"/>
            <a:ext cx="3565469" cy="3098188"/>
          </a:xfrm>
          <a:prstGeom prst="rect">
            <a:avLst/>
          </a:prstGeom>
        </p:spPr>
      </p:pic>
      <p:pic>
        <p:nvPicPr>
          <p:cNvPr id="7" name="Picture 2">
            <a:extLst>
              <a:ext uri="{FF2B5EF4-FFF2-40B4-BE49-F238E27FC236}">
                <a16:creationId xmlns:a16="http://schemas.microsoft.com/office/drawing/2014/main" id="{8E23B6E5-2969-467A-A448-90D91C405F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68"/>
          <a:stretch/>
        </p:blipFill>
        <p:spPr bwMode="auto">
          <a:xfrm>
            <a:off x="8989466" y="1311174"/>
            <a:ext cx="3316892" cy="26003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2026527"/>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0AA0D-C6AB-4389-8382-955CEAA6C3FF}"/>
              </a:ext>
            </a:extLst>
          </p:cNvPr>
          <p:cNvSpPr txBox="1"/>
          <p:nvPr/>
        </p:nvSpPr>
        <p:spPr>
          <a:xfrm>
            <a:off x="791722" y="1048306"/>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成本估算：</a:t>
            </a:r>
            <a:endParaRPr lang="en-US" altLang="zh-CN" sz="2800" b="1" dirty="0">
              <a:solidFill>
                <a:srgbClr val="1C4670"/>
              </a:solidFill>
              <a:ea typeface="印品黑体" panose="00000500000000000000" pitchFamily="2" charset="-122"/>
            </a:endParaRPr>
          </a:p>
        </p:txBody>
      </p:sp>
      <p:grpSp>
        <p:nvGrpSpPr>
          <p:cNvPr id="14" name="组合 13">
            <a:extLst>
              <a:ext uri="{FF2B5EF4-FFF2-40B4-BE49-F238E27FC236}">
                <a16:creationId xmlns:a16="http://schemas.microsoft.com/office/drawing/2014/main" id="{37406A5D-0C8E-491E-A534-81633B4EC185}"/>
              </a:ext>
            </a:extLst>
          </p:cNvPr>
          <p:cNvGrpSpPr/>
          <p:nvPr/>
        </p:nvGrpSpPr>
        <p:grpSpPr>
          <a:xfrm>
            <a:off x="-12427" y="-171122"/>
            <a:ext cx="12858750" cy="1210398"/>
            <a:chOff x="-12427" y="-171122"/>
            <a:chExt cx="12858750" cy="1210398"/>
          </a:xfrm>
        </p:grpSpPr>
        <p:grpSp>
          <p:nvGrpSpPr>
            <p:cNvPr id="16" name="组合 15">
              <a:extLst>
                <a:ext uri="{FF2B5EF4-FFF2-40B4-BE49-F238E27FC236}">
                  <a16:creationId xmlns:a16="http://schemas.microsoft.com/office/drawing/2014/main" id="{975EC331-2937-410F-A36C-BE3B267F23A0}"/>
                </a:ext>
              </a:extLst>
            </p:cNvPr>
            <p:cNvGrpSpPr/>
            <p:nvPr/>
          </p:nvGrpSpPr>
          <p:grpSpPr>
            <a:xfrm>
              <a:off x="-12427" y="-171122"/>
              <a:ext cx="12858750" cy="1210398"/>
              <a:chOff x="-12427" y="-171122"/>
              <a:chExt cx="12858750" cy="1210398"/>
            </a:xfrm>
          </p:grpSpPr>
          <p:sp>
            <p:nvSpPr>
              <p:cNvPr id="18" name="矩形 17">
                <a:extLst>
                  <a:ext uri="{FF2B5EF4-FFF2-40B4-BE49-F238E27FC236}">
                    <a16:creationId xmlns:a16="http://schemas.microsoft.com/office/drawing/2014/main" id="{F2685C71-864C-4DA3-943F-8B8D543FA36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3B4A2F68-79B4-463B-8B11-E1A0664C83CF}"/>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研究背景</a:t>
                </a:r>
              </a:p>
            </p:txBody>
          </p:sp>
          <p:sp>
            <p:nvSpPr>
              <p:cNvPr id="21" name="文本框 20">
                <a:extLst>
                  <a:ext uri="{FF2B5EF4-FFF2-40B4-BE49-F238E27FC236}">
                    <a16:creationId xmlns:a16="http://schemas.microsoft.com/office/drawing/2014/main" id="{9B61DFB4-4445-476F-82AA-71DF73AB0442}"/>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75000"/>
                      </a:schemeClr>
                    </a:solidFill>
                    <a:latin typeface="微软雅黑" panose="020B0503020204020204" pitchFamily="34" charset="-122"/>
                    <a:ea typeface="微软雅黑" panose="020B0503020204020204" pitchFamily="34" charset="-122"/>
                  </a:rPr>
                  <a:t>解决方案</a:t>
                </a:r>
              </a:p>
            </p:txBody>
          </p:sp>
          <p:sp>
            <p:nvSpPr>
              <p:cNvPr id="22" name="文本框 21">
                <a:extLst>
                  <a:ext uri="{FF2B5EF4-FFF2-40B4-BE49-F238E27FC236}">
                    <a16:creationId xmlns:a16="http://schemas.microsoft.com/office/drawing/2014/main" id="{C12F1398-1C96-4FDA-8B8E-1E34C5977D93}"/>
                  </a:ext>
                </a:extLst>
              </p:cNvPr>
              <p:cNvSpPr txBox="1"/>
              <p:nvPr/>
            </p:nvSpPr>
            <p:spPr>
              <a:xfrm>
                <a:off x="7642713" y="239363"/>
                <a:ext cx="172354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可行性分析</a:t>
                </a:r>
              </a:p>
            </p:txBody>
          </p:sp>
          <p:pic>
            <p:nvPicPr>
              <p:cNvPr id="23" name="图片 22">
                <a:extLst>
                  <a:ext uri="{FF2B5EF4-FFF2-40B4-BE49-F238E27FC236}">
                    <a16:creationId xmlns:a16="http://schemas.microsoft.com/office/drawing/2014/main" id="{51E28FB1-3B6A-48E8-ACA5-AE2FB14F4B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17" name="文本框 16">
              <a:extLst>
                <a:ext uri="{FF2B5EF4-FFF2-40B4-BE49-F238E27FC236}">
                  <a16:creationId xmlns:a16="http://schemas.microsoft.com/office/drawing/2014/main" id="{855F998B-2A24-48C3-B9DC-438D4DB866B8}"/>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graphicFrame>
        <p:nvGraphicFramePr>
          <p:cNvPr id="2" name="图示 1">
            <a:extLst>
              <a:ext uri="{FF2B5EF4-FFF2-40B4-BE49-F238E27FC236}">
                <a16:creationId xmlns:a16="http://schemas.microsoft.com/office/drawing/2014/main" id="{738AE30F-29A5-4054-92C0-1AC81F93CCD5}"/>
              </a:ext>
            </a:extLst>
          </p:cNvPr>
          <p:cNvGraphicFramePr/>
          <p:nvPr>
            <p:extLst>
              <p:ext uri="{D42A27DB-BD31-4B8C-83A1-F6EECF244321}">
                <p14:modId xmlns:p14="http://schemas.microsoft.com/office/powerpoint/2010/main" val="1826601135"/>
              </p:ext>
            </p:extLst>
          </p:nvPr>
        </p:nvGraphicFramePr>
        <p:xfrm>
          <a:off x="2622062" y="1751678"/>
          <a:ext cx="8065226" cy="48722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AutoShape 2">
            <a:extLst>
              <a:ext uri="{FF2B5EF4-FFF2-40B4-BE49-F238E27FC236}">
                <a16:creationId xmlns:a16="http://schemas.microsoft.com/office/drawing/2014/main" id="{D007FF2C-3EEB-4018-B8CB-CA8FF6A31587}"/>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FFD287EE-490E-40E9-A2EE-55951B0418E4}"/>
              </a:ext>
            </a:extLst>
          </p:cNvPr>
          <p:cNvPicPr>
            <a:picLocks noChangeAspect="1"/>
          </p:cNvPicPr>
          <p:nvPr/>
        </p:nvPicPr>
        <p:blipFill>
          <a:blip r:embed="rId10"/>
          <a:stretch>
            <a:fillRect/>
          </a:stretch>
        </p:blipFill>
        <p:spPr>
          <a:xfrm>
            <a:off x="4757221" y="4279300"/>
            <a:ext cx="1803680" cy="1803680"/>
          </a:xfrm>
          <a:prstGeom prst="rect">
            <a:avLst/>
          </a:prstGeom>
        </p:spPr>
      </p:pic>
      <p:pic>
        <p:nvPicPr>
          <p:cNvPr id="5" name="图片 4">
            <a:extLst>
              <a:ext uri="{FF2B5EF4-FFF2-40B4-BE49-F238E27FC236}">
                <a16:creationId xmlns:a16="http://schemas.microsoft.com/office/drawing/2014/main" id="{D7F8EC2C-D2DC-4EB6-85EE-24AFBB432AAB}"/>
              </a:ext>
            </a:extLst>
          </p:cNvPr>
          <p:cNvPicPr>
            <a:picLocks noChangeAspect="1"/>
          </p:cNvPicPr>
          <p:nvPr/>
        </p:nvPicPr>
        <p:blipFill rotWithShape="1">
          <a:blip r:embed="rId11"/>
          <a:srcRect l="402" t="5071" r="35914" b="4088"/>
          <a:stretch/>
        </p:blipFill>
        <p:spPr>
          <a:xfrm>
            <a:off x="6740873" y="4853728"/>
            <a:ext cx="1803680" cy="1413626"/>
          </a:xfrm>
          <a:prstGeom prst="rect">
            <a:avLst/>
          </a:prstGeom>
        </p:spPr>
      </p:pic>
      <p:pic>
        <p:nvPicPr>
          <p:cNvPr id="6" name="图片 5">
            <a:extLst>
              <a:ext uri="{FF2B5EF4-FFF2-40B4-BE49-F238E27FC236}">
                <a16:creationId xmlns:a16="http://schemas.microsoft.com/office/drawing/2014/main" id="{02E254F3-B8E3-4B2B-B2D4-313A13E4CD1F}"/>
              </a:ext>
            </a:extLst>
          </p:cNvPr>
          <p:cNvPicPr>
            <a:picLocks noChangeAspect="1"/>
          </p:cNvPicPr>
          <p:nvPr/>
        </p:nvPicPr>
        <p:blipFill rotWithShape="1">
          <a:blip r:embed="rId12"/>
          <a:srcRect l="14889" t="20469" r="13712" b="16532"/>
          <a:stretch/>
        </p:blipFill>
        <p:spPr>
          <a:xfrm>
            <a:off x="8809018" y="4093968"/>
            <a:ext cx="1803680" cy="1989012"/>
          </a:xfrm>
          <a:prstGeom prst="rect">
            <a:avLst/>
          </a:prstGeom>
        </p:spPr>
      </p:pic>
    </p:spTree>
    <p:custDataLst>
      <p:tags r:id="rId1"/>
    </p:custDataLst>
    <p:extLst>
      <p:ext uri="{BB962C8B-B14F-4D97-AF65-F5344CB8AC3E}">
        <p14:creationId xmlns:p14="http://schemas.microsoft.com/office/powerpoint/2010/main" val="2982557351"/>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485652" y="3177888"/>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未来应用</a:t>
            </a:r>
          </a:p>
        </p:txBody>
      </p:sp>
      <p:sp>
        <p:nvSpPr>
          <p:cNvPr id="5124" name="矩形 10"/>
          <p:cNvSpPr>
            <a:spLocks noChangeArrowheads="1"/>
          </p:cNvSpPr>
          <p:nvPr/>
        </p:nvSpPr>
        <p:spPr bwMode="auto">
          <a:xfrm>
            <a:off x="5277248" y="2460569"/>
            <a:ext cx="7189212" cy="50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ENERGY SAVING &amp; EMISSION REDUCTION</a:t>
            </a:r>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4</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8" name="音频 7">
            <a:hlinkClick r:id="" action="ppaction://media"/>
            <a:extLst>
              <a:ext uri="{FF2B5EF4-FFF2-40B4-BE49-F238E27FC236}">
                <a16:creationId xmlns:a16="http://schemas.microsoft.com/office/drawing/2014/main" id="{DE95445E-27BA-4688-9CEB-196D1A6A61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3250" y="6407150"/>
            <a:ext cx="609600" cy="609600"/>
          </a:xfrm>
          <a:prstGeom prst="rect">
            <a:avLst/>
          </a:prstGeom>
        </p:spPr>
      </p:pic>
    </p:spTree>
    <p:extLst>
      <p:ext uri="{BB962C8B-B14F-4D97-AF65-F5344CB8AC3E}">
        <p14:creationId xmlns:p14="http://schemas.microsoft.com/office/powerpoint/2010/main" val="4125911452"/>
      </p:ext>
    </p:extLst>
  </p:cSld>
  <p:clrMapOvr>
    <a:masterClrMapping/>
  </p:clrMapOvr>
  <mc:AlternateContent xmlns:mc="http://schemas.openxmlformats.org/markup-compatibility/2006" xmlns:p14="http://schemas.microsoft.com/office/powerpoint/2010/main">
    <mc:Choice Requires="p14">
      <p:transition p14:dur="0" advTm="1318"/>
    </mc:Choice>
    <mc:Fallback xmlns="">
      <p:transition advTm="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62E36ED-6FF0-4EFA-B2D5-2B93FF15A838}"/>
              </a:ext>
            </a:extLst>
          </p:cNvPr>
          <p:cNvGrpSpPr/>
          <p:nvPr/>
        </p:nvGrpSpPr>
        <p:grpSpPr>
          <a:xfrm>
            <a:off x="-12427" y="-171122"/>
            <a:ext cx="12858750" cy="1210398"/>
            <a:chOff x="-12427" y="-171122"/>
            <a:chExt cx="12858750" cy="1210398"/>
          </a:xfrm>
        </p:grpSpPr>
        <p:grpSp>
          <p:nvGrpSpPr>
            <p:cNvPr id="22" name="组合 21">
              <a:extLst>
                <a:ext uri="{FF2B5EF4-FFF2-40B4-BE49-F238E27FC236}">
                  <a16:creationId xmlns:a16="http://schemas.microsoft.com/office/drawing/2014/main" id="{A1273D17-EDC9-4A79-99FB-07750C8C099C}"/>
                </a:ext>
              </a:extLst>
            </p:cNvPr>
            <p:cNvGrpSpPr/>
            <p:nvPr/>
          </p:nvGrpSpPr>
          <p:grpSpPr>
            <a:xfrm>
              <a:off x="-12427" y="-171122"/>
              <a:ext cx="12858750" cy="1210398"/>
              <a:chOff x="-12427" y="-171122"/>
              <a:chExt cx="12858750" cy="1210398"/>
            </a:xfrm>
          </p:grpSpPr>
          <p:sp>
            <p:nvSpPr>
              <p:cNvPr id="25" name="矩形 24">
                <a:extLst>
                  <a:ext uri="{FF2B5EF4-FFF2-40B4-BE49-F238E27FC236}">
                    <a16:creationId xmlns:a16="http://schemas.microsoft.com/office/drawing/2014/main" id="{06CF0641-3DDA-4A56-94AB-F425A8DBC03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500A7AA4-105D-436B-AA80-C8AC3ED1BEBD}"/>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研究背景</a:t>
                </a:r>
              </a:p>
            </p:txBody>
          </p:sp>
          <p:sp>
            <p:nvSpPr>
              <p:cNvPr id="27" name="文本框 26">
                <a:extLst>
                  <a:ext uri="{FF2B5EF4-FFF2-40B4-BE49-F238E27FC236}">
                    <a16:creationId xmlns:a16="http://schemas.microsoft.com/office/drawing/2014/main" id="{9E64CA9D-03D0-499F-A422-65CCCFA4A5BD}"/>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75000"/>
                      </a:schemeClr>
                    </a:solidFill>
                    <a:latin typeface="微软雅黑" panose="020B0503020204020204" pitchFamily="34" charset="-122"/>
                    <a:ea typeface="微软雅黑" panose="020B0503020204020204" pitchFamily="34" charset="-122"/>
                  </a:rPr>
                  <a:t>解决方案</a:t>
                </a:r>
              </a:p>
            </p:txBody>
          </p:sp>
          <p:sp>
            <p:nvSpPr>
              <p:cNvPr id="29" name="文本框 28">
                <a:extLst>
                  <a:ext uri="{FF2B5EF4-FFF2-40B4-BE49-F238E27FC236}">
                    <a16:creationId xmlns:a16="http://schemas.microsoft.com/office/drawing/2014/main" id="{9ADF53BA-0270-43A1-870F-850FDA576681}"/>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31" name="图片 30">
                <a:extLst>
                  <a:ext uri="{FF2B5EF4-FFF2-40B4-BE49-F238E27FC236}">
                    <a16:creationId xmlns:a16="http://schemas.microsoft.com/office/drawing/2014/main" id="{E61C820A-68D5-417D-8FFD-019E5A5C4E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3" name="文本框 22">
              <a:extLst>
                <a:ext uri="{FF2B5EF4-FFF2-40B4-BE49-F238E27FC236}">
                  <a16:creationId xmlns:a16="http://schemas.microsoft.com/office/drawing/2014/main" id="{E691ADE1-416D-48C9-B31F-F7976D64F554}"/>
                </a:ext>
              </a:extLst>
            </p:cNvPr>
            <p:cNvSpPr txBox="1"/>
            <p:nvPr/>
          </p:nvSpPr>
          <p:spPr>
            <a:xfrm>
              <a:off x="9710858" y="239362"/>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未来规划</a:t>
              </a:r>
            </a:p>
          </p:txBody>
        </p:sp>
      </p:grpSp>
      <p:sp>
        <p:nvSpPr>
          <p:cNvPr id="5" name="文本框 4">
            <a:extLst>
              <a:ext uri="{FF2B5EF4-FFF2-40B4-BE49-F238E27FC236}">
                <a16:creationId xmlns:a16="http://schemas.microsoft.com/office/drawing/2014/main" id="{F4293A2D-9B92-4813-B4E3-E000188B74A3}"/>
              </a:ext>
            </a:extLst>
          </p:cNvPr>
          <p:cNvSpPr txBox="1"/>
          <p:nvPr/>
        </p:nvSpPr>
        <p:spPr>
          <a:xfrm>
            <a:off x="613839" y="1278639"/>
            <a:ext cx="4895129"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开发流程</a:t>
            </a:r>
            <a:endParaRPr lang="en-US" altLang="zh-CN" sz="2800" b="1" dirty="0">
              <a:solidFill>
                <a:srgbClr val="1C4670"/>
              </a:solidFill>
              <a:ea typeface="印品黑体" panose="00000500000000000000" pitchFamily="2" charset="-122"/>
            </a:endParaRPr>
          </a:p>
        </p:txBody>
      </p:sp>
      <p:grpSp>
        <p:nvGrpSpPr>
          <p:cNvPr id="10" name="组合 9">
            <a:extLst>
              <a:ext uri="{FF2B5EF4-FFF2-40B4-BE49-F238E27FC236}">
                <a16:creationId xmlns:a16="http://schemas.microsoft.com/office/drawing/2014/main" id="{7B3E6AA6-60D9-4928-8ACB-7B591AD70873}"/>
              </a:ext>
            </a:extLst>
          </p:cNvPr>
          <p:cNvGrpSpPr/>
          <p:nvPr/>
        </p:nvGrpSpPr>
        <p:grpSpPr>
          <a:xfrm>
            <a:off x="1892891" y="1278638"/>
            <a:ext cx="9233739" cy="5715000"/>
            <a:chOff x="2147467" y="877504"/>
            <a:chExt cx="9233739" cy="5715000"/>
          </a:xfrm>
        </p:grpSpPr>
        <p:sp>
          <p:nvSpPr>
            <p:cNvPr id="4" name="箭头: 右 3">
              <a:extLst>
                <a:ext uri="{FF2B5EF4-FFF2-40B4-BE49-F238E27FC236}">
                  <a16:creationId xmlns:a16="http://schemas.microsoft.com/office/drawing/2014/main" id="{0106DD84-3966-4C74-BFDF-1732AA92C308}"/>
                </a:ext>
              </a:extLst>
            </p:cNvPr>
            <p:cNvSpPr/>
            <p:nvPr/>
          </p:nvSpPr>
          <p:spPr>
            <a:xfrm>
              <a:off x="2884273" y="877504"/>
              <a:ext cx="8496933" cy="5715000"/>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任意多边形: 形状 5">
              <a:extLst>
                <a:ext uri="{FF2B5EF4-FFF2-40B4-BE49-F238E27FC236}">
                  <a16:creationId xmlns:a16="http://schemas.microsoft.com/office/drawing/2014/main" id="{548EEA7E-A293-4742-9AF5-0B62E7CBF7C8}"/>
                </a:ext>
              </a:extLst>
            </p:cNvPr>
            <p:cNvSpPr/>
            <p:nvPr/>
          </p:nvSpPr>
          <p:spPr>
            <a:xfrm>
              <a:off x="2147467" y="2473325"/>
              <a:ext cx="1929989" cy="2286000"/>
            </a:xfrm>
            <a:custGeom>
              <a:avLst/>
              <a:gdLst>
                <a:gd name="connsiteX0" fmla="*/ 0 w 1929989"/>
                <a:gd name="connsiteY0" fmla="*/ 321671 h 2286000"/>
                <a:gd name="connsiteX1" fmla="*/ 321671 w 1929989"/>
                <a:gd name="connsiteY1" fmla="*/ 0 h 2286000"/>
                <a:gd name="connsiteX2" fmla="*/ 1608318 w 1929989"/>
                <a:gd name="connsiteY2" fmla="*/ 0 h 2286000"/>
                <a:gd name="connsiteX3" fmla="*/ 1929989 w 1929989"/>
                <a:gd name="connsiteY3" fmla="*/ 321671 h 2286000"/>
                <a:gd name="connsiteX4" fmla="*/ 1929989 w 1929989"/>
                <a:gd name="connsiteY4" fmla="*/ 1964329 h 2286000"/>
                <a:gd name="connsiteX5" fmla="*/ 1608318 w 1929989"/>
                <a:gd name="connsiteY5" fmla="*/ 2286000 h 2286000"/>
                <a:gd name="connsiteX6" fmla="*/ 321671 w 1929989"/>
                <a:gd name="connsiteY6" fmla="*/ 2286000 h 2286000"/>
                <a:gd name="connsiteX7" fmla="*/ 0 w 1929989"/>
                <a:gd name="connsiteY7" fmla="*/ 1964329 h 2286000"/>
                <a:gd name="connsiteX8" fmla="*/ 0 w 1929989"/>
                <a:gd name="connsiteY8" fmla="*/ 32167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989" h="2286000">
                  <a:moveTo>
                    <a:pt x="0" y="321671"/>
                  </a:moveTo>
                  <a:cubicBezTo>
                    <a:pt x="0" y="144017"/>
                    <a:pt x="144017" y="0"/>
                    <a:pt x="321671" y="0"/>
                  </a:cubicBezTo>
                  <a:lnTo>
                    <a:pt x="1608318" y="0"/>
                  </a:lnTo>
                  <a:cubicBezTo>
                    <a:pt x="1785972" y="0"/>
                    <a:pt x="1929989" y="144017"/>
                    <a:pt x="1929989" y="321671"/>
                  </a:cubicBezTo>
                  <a:lnTo>
                    <a:pt x="1929989" y="1964329"/>
                  </a:lnTo>
                  <a:cubicBezTo>
                    <a:pt x="1929989" y="2141983"/>
                    <a:pt x="1785972" y="2286000"/>
                    <a:pt x="1608318" y="2286000"/>
                  </a:cubicBezTo>
                  <a:lnTo>
                    <a:pt x="321671" y="2286000"/>
                  </a:lnTo>
                  <a:cubicBezTo>
                    <a:pt x="144017" y="2286000"/>
                    <a:pt x="0" y="2141983"/>
                    <a:pt x="0" y="1964329"/>
                  </a:cubicBezTo>
                  <a:lnTo>
                    <a:pt x="0" y="32167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894" tIns="200894" rIns="200894" bIns="200894"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规划阶段：</a:t>
              </a:r>
              <a:endParaRPr lang="en-US" altLang="zh-CN" sz="2800" kern="1200" dirty="0"/>
            </a:p>
            <a:p>
              <a:pPr marL="0" lvl="0" indent="0" algn="ctr" defTabSz="1244600">
                <a:lnSpc>
                  <a:spcPct val="90000"/>
                </a:lnSpc>
                <a:spcBef>
                  <a:spcPct val="0"/>
                </a:spcBef>
                <a:spcAft>
                  <a:spcPct val="35000"/>
                </a:spcAft>
                <a:buNone/>
              </a:pPr>
              <a:r>
                <a:rPr lang="zh-CN" altLang="en-US" sz="1500" b="1" kern="1200" dirty="0"/>
                <a:t>教学周第六周</a:t>
              </a:r>
              <a:endParaRPr lang="en-US" altLang="zh-CN" sz="1500" b="1" kern="1200" dirty="0"/>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1. </a:t>
              </a:r>
              <a:r>
                <a:rPr lang="zh-CN" altLang="en-US" sz="1500" kern="1200" dirty="0">
                  <a:solidFill>
                    <a:schemeClr val="bg1">
                      <a:lumMod val="95000"/>
                    </a:schemeClr>
                  </a:solidFill>
                </a:rPr>
                <a:t>明确目标</a:t>
              </a: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2. </a:t>
              </a:r>
              <a:r>
                <a:rPr lang="zh-CN" altLang="en-US" sz="1500" kern="1200" dirty="0">
                  <a:solidFill>
                    <a:schemeClr val="bg1">
                      <a:lumMod val="95000"/>
                    </a:schemeClr>
                  </a:solidFill>
                </a:rPr>
                <a:t>整理资料</a:t>
              </a: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3. </a:t>
              </a:r>
              <a:r>
                <a:rPr lang="zh-CN" altLang="en-US" sz="1500" kern="1200" dirty="0">
                  <a:solidFill>
                    <a:schemeClr val="bg1">
                      <a:lumMod val="95000"/>
                    </a:schemeClr>
                  </a:solidFill>
                </a:rPr>
                <a:t>需求分析</a:t>
              </a:r>
            </a:p>
          </p:txBody>
        </p:sp>
        <p:sp>
          <p:nvSpPr>
            <p:cNvPr id="7" name="任意多边形: 形状 6">
              <a:extLst>
                <a:ext uri="{FF2B5EF4-FFF2-40B4-BE49-F238E27FC236}">
                  <a16:creationId xmlns:a16="http://schemas.microsoft.com/office/drawing/2014/main" id="{53FECC93-FB9C-4CCD-9660-BA1FD74B1EC7}"/>
                </a:ext>
              </a:extLst>
            </p:cNvPr>
            <p:cNvSpPr/>
            <p:nvPr/>
          </p:nvSpPr>
          <p:spPr>
            <a:xfrm>
              <a:off x="4358742" y="2473325"/>
              <a:ext cx="1929989" cy="2286000"/>
            </a:xfrm>
            <a:custGeom>
              <a:avLst/>
              <a:gdLst>
                <a:gd name="connsiteX0" fmla="*/ 0 w 1929989"/>
                <a:gd name="connsiteY0" fmla="*/ 321671 h 2286000"/>
                <a:gd name="connsiteX1" fmla="*/ 321671 w 1929989"/>
                <a:gd name="connsiteY1" fmla="*/ 0 h 2286000"/>
                <a:gd name="connsiteX2" fmla="*/ 1608318 w 1929989"/>
                <a:gd name="connsiteY2" fmla="*/ 0 h 2286000"/>
                <a:gd name="connsiteX3" fmla="*/ 1929989 w 1929989"/>
                <a:gd name="connsiteY3" fmla="*/ 321671 h 2286000"/>
                <a:gd name="connsiteX4" fmla="*/ 1929989 w 1929989"/>
                <a:gd name="connsiteY4" fmla="*/ 1964329 h 2286000"/>
                <a:gd name="connsiteX5" fmla="*/ 1608318 w 1929989"/>
                <a:gd name="connsiteY5" fmla="*/ 2286000 h 2286000"/>
                <a:gd name="connsiteX6" fmla="*/ 321671 w 1929989"/>
                <a:gd name="connsiteY6" fmla="*/ 2286000 h 2286000"/>
                <a:gd name="connsiteX7" fmla="*/ 0 w 1929989"/>
                <a:gd name="connsiteY7" fmla="*/ 1964329 h 2286000"/>
                <a:gd name="connsiteX8" fmla="*/ 0 w 1929989"/>
                <a:gd name="connsiteY8" fmla="*/ 32167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989" h="2286000">
                  <a:moveTo>
                    <a:pt x="0" y="321671"/>
                  </a:moveTo>
                  <a:cubicBezTo>
                    <a:pt x="0" y="144017"/>
                    <a:pt x="144017" y="0"/>
                    <a:pt x="321671" y="0"/>
                  </a:cubicBezTo>
                  <a:lnTo>
                    <a:pt x="1608318" y="0"/>
                  </a:lnTo>
                  <a:cubicBezTo>
                    <a:pt x="1785972" y="0"/>
                    <a:pt x="1929989" y="144017"/>
                    <a:pt x="1929989" y="321671"/>
                  </a:cubicBezTo>
                  <a:lnTo>
                    <a:pt x="1929989" y="1964329"/>
                  </a:lnTo>
                  <a:cubicBezTo>
                    <a:pt x="1929989" y="2141983"/>
                    <a:pt x="1785972" y="2286000"/>
                    <a:pt x="1608318" y="2286000"/>
                  </a:cubicBezTo>
                  <a:lnTo>
                    <a:pt x="321671" y="2286000"/>
                  </a:lnTo>
                  <a:cubicBezTo>
                    <a:pt x="144017" y="2286000"/>
                    <a:pt x="0" y="2141983"/>
                    <a:pt x="0" y="1964329"/>
                  </a:cubicBezTo>
                  <a:lnTo>
                    <a:pt x="0" y="32167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894" tIns="200894" rIns="200894" bIns="200894"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学习阶段：</a:t>
              </a:r>
              <a:endParaRPr lang="en-US" altLang="zh-CN" sz="2800" kern="1200" dirty="0"/>
            </a:p>
            <a:p>
              <a:pPr marL="0" lvl="0" indent="0" algn="ctr" defTabSz="1244600">
                <a:lnSpc>
                  <a:spcPct val="90000"/>
                </a:lnSpc>
                <a:spcBef>
                  <a:spcPct val="0"/>
                </a:spcBef>
                <a:spcAft>
                  <a:spcPct val="35000"/>
                </a:spcAft>
                <a:buNone/>
              </a:pPr>
              <a:r>
                <a:rPr lang="zh-CN" altLang="en-US" sz="1500" b="1" kern="1200" dirty="0"/>
                <a:t>教学周第七</a:t>
              </a:r>
              <a:r>
                <a:rPr lang="en-US" altLang="zh-CN" sz="1500" b="1" kern="1200" dirty="0"/>
                <a:t>-</a:t>
              </a:r>
              <a:r>
                <a:rPr lang="zh-CN" altLang="en-US" sz="1500" b="1" kern="1200" dirty="0"/>
                <a:t>八周</a:t>
              </a:r>
              <a:endParaRPr lang="en-US" altLang="zh-CN" sz="1500" b="1" kern="1200" dirty="0"/>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1. </a:t>
              </a:r>
              <a:r>
                <a:rPr lang="zh-CN" altLang="en-US" sz="1500" kern="1200" dirty="0">
                  <a:solidFill>
                    <a:schemeClr val="bg1">
                      <a:lumMod val="95000"/>
                    </a:schemeClr>
                  </a:solidFill>
                </a:rPr>
                <a:t>进行软件建模学习</a:t>
              </a: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2. </a:t>
              </a:r>
              <a:r>
                <a:rPr lang="zh-CN" altLang="en-US" sz="1500" kern="1200" dirty="0">
                  <a:solidFill>
                    <a:schemeClr val="bg1">
                      <a:lumMod val="95000"/>
                    </a:schemeClr>
                  </a:solidFill>
                </a:rPr>
                <a:t>进行机器学习方面的研究学习</a:t>
              </a:r>
            </a:p>
          </p:txBody>
        </p:sp>
        <p:sp>
          <p:nvSpPr>
            <p:cNvPr id="8" name="任意多边形: 形状 7">
              <a:extLst>
                <a:ext uri="{FF2B5EF4-FFF2-40B4-BE49-F238E27FC236}">
                  <a16:creationId xmlns:a16="http://schemas.microsoft.com/office/drawing/2014/main" id="{F8C9FAFA-7E40-482F-B111-08D4FF17B916}"/>
                </a:ext>
              </a:extLst>
            </p:cNvPr>
            <p:cNvSpPr/>
            <p:nvPr/>
          </p:nvSpPr>
          <p:spPr>
            <a:xfrm>
              <a:off x="6570017" y="2473325"/>
              <a:ext cx="1929989" cy="2286000"/>
            </a:xfrm>
            <a:custGeom>
              <a:avLst/>
              <a:gdLst>
                <a:gd name="connsiteX0" fmla="*/ 0 w 1929989"/>
                <a:gd name="connsiteY0" fmla="*/ 321671 h 2286000"/>
                <a:gd name="connsiteX1" fmla="*/ 321671 w 1929989"/>
                <a:gd name="connsiteY1" fmla="*/ 0 h 2286000"/>
                <a:gd name="connsiteX2" fmla="*/ 1608318 w 1929989"/>
                <a:gd name="connsiteY2" fmla="*/ 0 h 2286000"/>
                <a:gd name="connsiteX3" fmla="*/ 1929989 w 1929989"/>
                <a:gd name="connsiteY3" fmla="*/ 321671 h 2286000"/>
                <a:gd name="connsiteX4" fmla="*/ 1929989 w 1929989"/>
                <a:gd name="connsiteY4" fmla="*/ 1964329 h 2286000"/>
                <a:gd name="connsiteX5" fmla="*/ 1608318 w 1929989"/>
                <a:gd name="connsiteY5" fmla="*/ 2286000 h 2286000"/>
                <a:gd name="connsiteX6" fmla="*/ 321671 w 1929989"/>
                <a:gd name="connsiteY6" fmla="*/ 2286000 h 2286000"/>
                <a:gd name="connsiteX7" fmla="*/ 0 w 1929989"/>
                <a:gd name="connsiteY7" fmla="*/ 1964329 h 2286000"/>
                <a:gd name="connsiteX8" fmla="*/ 0 w 1929989"/>
                <a:gd name="connsiteY8" fmla="*/ 32167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989" h="2286000">
                  <a:moveTo>
                    <a:pt x="0" y="321671"/>
                  </a:moveTo>
                  <a:cubicBezTo>
                    <a:pt x="0" y="144017"/>
                    <a:pt x="144017" y="0"/>
                    <a:pt x="321671" y="0"/>
                  </a:cubicBezTo>
                  <a:lnTo>
                    <a:pt x="1608318" y="0"/>
                  </a:lnTo>
                  <a:cubicBezTo>
                    <a:pt x="1785972" y="0"/>
                    <a:pt x="1929989" y="144017"/>
                    <a:pt x="1929989" y="321671"/>
                  </a:cubicBezTo>
                  <a:lnTo>
                    <a:pt x="1929989" y="1964329"/>
                  </a:lnTo>
                  <a:cubicBezTo>
                    <a:pt x="1929989" y="2141983"/>
                    <a:pt x="1785972" y="2286000"/>
                    <a:pt x="1608318" y="2286000"/>
                  </a:cubicBezTo>
                  <a:lnTo>
                    <a:pt x="321671" y="2286000"/>
                  </a:lnTo>
                  <a:cubicBezTo>
                    <a:pt x="144017" y="2286000"/>
                    <a:pt x="0" y="2141983"/>
                    <a:pt x="0" y="1964329"/>
                  </a:cubicBezTo>
                  <a:lnTo>
                    <a:pt x="0" y="32167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894" tIns="200894" rIns="200894" bIns="200894"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测试阶段：</a:t>
              </a:r>
              <a:endParaRPr lang="en-US" altLang="zh-CN" sz="2800" kern="1200" dirty="0"/>
            </a:p>
            <a:p>
              <a:pPr marL="0" lvl="0" indent="0" algn="ctr" defTabSz="1244600">
                <a:lnSpc>
                  <a:spcPct val="90000"/>
                </a:lnSpc>
                <a:spcBef>
                  <a:spcPct val="0"/>
                </a:spcBef>
                <a:spcAft>
                  <a:spcPct val="35000"/>
                </a:spcAft>
                <a:buNone/>
              </a:pPr>
              <a:r>
                <a:rPr lang="zh-CN" altLang="en-US" sz="1500" b="1" kern="1200" dirty="0"/>
                <a:t>教学周第九</a:t>
              </a:r>
              <a:r>
                <a:rPr lang="en-US" altLang="zh-CN" sz="1500" b="1" kern="1200" dirty="0"/>
                <a:t>-</a:t>
              </a:r>
              <a:r>
                <a:rPr lang="zh-CN" altLang="en-US" sz="1500" b="1" kern="1200" dirty="0"/>
                <a:t>十周</a:t>
              </a:r>
              <a:endParaRPr lang="en-US" altLang="zh-CN" sz="1500" b="1" kern="1200" dirty="0"/>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1. </a:t>
              </a:r>
              <a:r>
                <a:rPr lang="zh-CN" altLang="en-US" sz="1500" kern="1200" dirty="0">
                  <a:solidFill>
                    <a:schemeClr val="bg1">
                      <a:lumMod val="95000"/>
                    </a:schemeClr>
                  </a:solidFill>
                </a:rPr>
                <a:t>结合规划阶段的目标与实际进行修改</a:t>
              </a: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r>
                <a:rPr lang="en-US" altLang="zh-CN" sz="1500" kern="1200" dirty="0">
                  <a:solidFill>
                    <a:schemeClr val="bg1">
                      <a:lumMod val="95000"/>
                    </a:schemeClr>
                  </a:solidFill>
                </a:rPr>
                <a:t>2. </a:t>
              </a:r>
              <a:r>
                <a:rPr lang="zh-CN" altLang="en-US" sz="1500" kern="1200" dirty="0">
                  <a:solidFill>
                    <a:schemeClr val="bg1">
                      <a:lumMod val="95000"/>
                    </a:schemeClr>
                  </a:solidFill>
                </a:rPr>
                <a:t>对软件的进行系统性测试</a:t>
              </a:r>
              <a:endParaRPr lang="en-US" altLang="zh-CN" sz="1500" kern="1200" dirty="0">
                <a:solidFill>
                  <a:schemeClr val="bg1">
                    <a:lumMod val="95000"/>
                  </a:schemeClr>
                </a:solidFill>
              </a:endParaRPr>
            </a:p>
          </p:txBody>
        </p:sp>
        <p:sp>
          <p:nvSpPr>
            <p:cNvPr id="9" name="任意多边形: 形状 8">
              <a:extLst>
                <a:ext uri="{FF2B5EF4-FFF2-40B4-BE49-F238E27FC236}">
                  <a16:creationId xmlns:a16="http://schemas.microsoft.com/office/drawing/2014/main" id="{C628BA8E-0916-4738-867B-A9CD2E59B8B0}"/>
                </a:ext>
              </a:extLst>
            </p:cNvPr>
            <p:cNvSpPr/>
            <p:nvPr/>
          </p:nvSpPr>
          <p:spPr>
            <a:xfrm>
              <a:off x="8781292" y="2473325"/>
              <a:ext cx="1929989" cy="2286000"/>
            </a:xfrm>
            <a:custGeom>
              <a:avLst/>
              <a:gdLst>
                <a:gd name="connsiteX0" fmla="*/ 0 w 1929989"/>
                <a:gd name="connsiteY0" fmla="*/ 321671 h 2286000"/>
                <a:gd name="connsiteX1" fmla="*/ 321671 w 1929989"/>
                <a:gd name="connsiteY1" fmla="*/ 0 h 2286000"/>
                <a:gd name="connsiteX2" fmla="*/ 1608318 w 1929989"/>
                <a:gd name="connsiteY2" fmla="*/ 0 h 2286000"/>
                <a:gd name="connsiteX3" fmla="*/ 1929989 w 1929989"/>
                <a:gd name="connsiteY3" fmla="*/ 321671 h 2286000"/>
                <a:gd name="connsiteX4" fmla="*/ 1929989 w 1929989"/>
                <a:gd name="connsiteY4" fmla="*/ 1964329 h 2286000"/>
                <a:gd name="connsiteX5" fmla="*/ 1608318 w 1929989"/>
                <a:gd name="connsiteY5" fmla="*/ 2286000 h 2286000"/>
                <a:gd name="connsiteX6" fmla="*/ 321671 w 1929989"/>
                <a:gd name="connsiteY6" fmla="*/ 2286000 h 2286000"/>
                <a:gd name="connsiteX7" fmla="*/ 0 w 1929989"/>
                <a:gd name="connsiteY7" fmla="*/ 1964329 h 2286000"/>
                <a:gd name="connsiteX8" fmla="*/ 0 w 1929989"/>
                <a:gd name="connsiteY8" fmla="*/ 32167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989" h="2286000">
                  <a:moveTo>
                    <a:pt x="0" y="321671"/>
                  </a:moveTo>
                  <a:cubicBezTo>
                    <a:pt x="0" y="144017"/>
                    <a:pt x="144017" y="0"/>
                    <a:pt x="321671" y="0"/>
                  </a:cubicBezTo>
                  <a:lnTo>
                    <a:pt x="1608318" y="0"/>
                  </a:lnTo>
                  <a:cubicBezTo>
                    <a:pt x="1785972" y="0"/>
                    <a:pt x="1929989" y="144017"/>
                    <a:pt x="1929989" y="321671"/>
                  </a:cubicBezTo>
                  <a:lnTo>
                    <a:pt x="1929989" y="1964329"/>
                  </a:lnTo>
                  <a:cubicBezTo>
                    <a:pt x="1929989" y="2141983"/>
                    <a:pt x="1785972" y="2286000"/>
                    <a:pt x="1608318" y="2286000"/>
                  </a:cubicBezTo>
                  <a:lnTo>
                    <a:pt x="321671" y="2286000"/>
                  </a:lnTo>
                  <a:cubicBezTo>
                    <a:pt x="144017" y="2286000"/>
                    <a:pt x="0" y="2141983"/>
                    <a:pt x="0" y="1964329"/>
                  </a:cubicBezTo>
                  <a:lnTo>
                    <a:pt x="0" y="32167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894" tIns="200894" rIns="200894" bIns="200894"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优化阶段：</a:t>
              </a:r>
              <a:endParaRPr lang="en-US" altLang="zh-CN" sz="2800" kern="1200" dirty="0"/>
            </a:p>
            <a:p>
              <a:pPr marL="0" lvl="0" indent="0" algn="ctr" defTabSz="1244600">
                <a:lnSpc>
                  <a:spcPct val="90000"/>
                </a:lnSpc>
                <a:spcBef>
                  <a:spcPct val="0"/>
                </a:spcBef>
                <a:spcAft>
                  <a:spcPct val="35000"/>
                </a:spcAft>
                <a:buNone/>
              </a:pPr>
              <a:r>
                <a:rPr lang="zh-CN" altLang="en-US" sz="1500" b="1" kern="1200" dirty="0"/>
                <a:t>教学周第十一周</a:t>
              </a:r>
            </a:p>
            <a:p>
              <a:pPr marL="0" lvl="0" indent="0" algn="ctr" defTabSz="1244600">
                <a:lnSpc>
                  <a:spcPct val="90000"/>
                </a:lnSpc>
                <a:spcBef>
                  <a:spcPct val="0"/>
                </a:spcBef>
                <a:spcAft>
                  <a:spcPct val="35000"/>
                </a:spcAft>
                <a:buNone/>
              </a:pPr>
              <a:r>
                <a:rPr lang="zh-CN" altLang="en-US" sz="1500" kern="1200" dirty="0">
                  <a:solidFill>
                    <a:schemeClr val="bg1">
                      <a:lumMod val="95000"/>
                    </a:schemeClr>
                  </a:solidFill>
                </a:rPr>
                <a:t>总结学习成果并补足系统不足</a:t>
              </a: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endParaRPr lang="en-US" altLang="zh-CN" sz="1500" kern="1200" dirty="0">
                <a:solidFill>
                  <a:schemeClr val="bg1">
                    <a:lumMod val="95000"/>
                  </a:schemeClr>
                </a:solidFill>
              </a:endParaRPr>
            </a:p>
            <a:p>
              <a:pPr marL="0" lvl="0" indent="0" algn="ctr" defTabSz="1244600">
                <a:lnSpc>
                  <a:spcPct val="90000"/>
                </a:lnSpc>
                <a:spcBef>
                  <a:spcPct val="0"/>
                </a:spcBef>
                <a:spcAft>
                  <a:spcPct val="35000"/>
                </a:spcAft>
                <a:buNone/>
              </a:pPr>
              <a:endParaRPr lang="zh-CN" altLang="en-US" sz="1500" kern="1200" dirty="0">
                <a:solidFill>
                  <a:schemeClr val="bg1">
                    <a:lumMod val="95000"/>
                  </a:schemeClr>
                </a:solidFill>
              </a:endParaRPr>
            </a:p>
          </p:txBody>
        </p:sp>
      </p:grpSp>
    </p:spTree>
    <p:custDataLst>
      <p:tags r:id="rId1"/>
    </p:custDataLst>
    <p:extLst>
      <p:ext uri="{BB962C8B-B14F-4D97-AF65-F5344CB8AC3E}">
        <p14:creationId xmlns:p14="http://schemas.microsoft.com/office/powerpoint/2010/main" val="1212315423"/>
      </p:ext>
    </p:extLst>
  </p:cSld>
  <p:clrMapOvr>
    <a:masterClrMapping/>
  </p:clrMapOvr>
  <mc:AlternateContent xmlns:mc="http://schemas.openxmlformats.org/markup-compatibility/2006" xmlns:p14="http://schemas.microsoft.com/office/powerpoint/2010/main">
    <mc:Choice Requires="p14">
      <p:transition p14:dur="10" advTm="17924"/>
    </mc:Choice>
    <mc:Fallback xmlns="">
      <p:transition advTm="1792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E0717C-9A93-4289-816C-C8701D1BE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9969" y="1228979"/>
            <a:ext cx="4054968" cy="269536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75E0F49-6D04-41C9-8EC7-E185733836BD}"/>
              </a:ext>
            </a:extLst>
          </p:cNvPr>
          <p:cNvSpPr txBox="1"/>
          <p:nvPr/>
        </p:nvSpPr>
        <p:spPr>
          <a:xfrm>
            <a:off x="1022347" y="3574567"/>
            <a:ext cx="4574999"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制定合理的检修计划</a:t>
            </a:r>
            <a:endParaRPr lang="en-US" altLang="zh-CN" sz="2800" b="1" dirty="0">
              <a:solidFill>
                <a:srgbClr val="1C4670"/>
              </a:solidFill>
              <a:ea typeface="印品黑体" panose="00000500000000000000" pitchFamily="2" charset="-122"/>
            </a:endParaRPr>
          </a:p>
        </p:txBody>
      </p:sp>
      <p:sp>
        <p:nvSpPr>
          <p:cNvPr id="3" name="文本框 2">
            <a:extLst>
              <a:ext uri="{FF2B5EF4-FFF2-40B4-BE49-F238E27FC236}">
                <a16:creationId xmlns:a16="http://schemas.microsoft.com/office/drawing/2014/main" id="{DA821DB3-957A-4A59-849E-C3FCD9350952}"/>
              </a:ext>
            </a:extLst>
          </p:cNvPr>
          <p:cNvSpPr txBox="1"/>
          <p:nvPr/>
        </p:nvSpPr>
        <p:spPr>
          <a:xfrm>
            <a:off x="1080361" y="4099651"/>
            <a:ext cx="4548248" cy="1015663"/>
          </a:xfrm>
          <a:prstGeom prst="rect">
            <a:avLst/>
          </a:prstGeom>
          <a:noFill/>
        </p:spPr>
        <p:txBody>
          <a:bodyPr wrap="square" rtlCol="0">
            <a:spAutoFit/>
          </a:bodyPr>
          <a:lstStyle/>
          <a:p>
            <a:r>
              <a:rPr lang="zh-CN" altLang="en-US" sz="2000" dirty="0">
                <a:solidFill>
                  <a:schemeClr val="bg1">
                    <a:lumMod val="50000"/>
                  </a:schemeClr>
                </a:solidFill>
                <a:ea typeface="印品黑体" panose="00000500000000000000" pitchFamily="2" charset="-122"/>
              </a:rPr>
              <a:t>可更好地利用设备的生命周期，提高设备的利用率，从而使整个系统具有更好的经济性</a:t>
            </a:r>
          </a:p>
        </p:txBody>
      </p:sp>
      <p:sp>
        <p:nvSpPr>
          <p:cNvPr id="28" name="椭圆 25">
            <a:extLst>
              <a:ext uri="{FF2B5EF4-FFF2-40B4-BE49-F238E27FC236}">
                <a16:creationId xmlns:a16="http://schemas.microsoft.com/office/drawing/2014/main" id="{8DFE7277-3F6C-4F18-A71B-FD01FA79B468}"/>
              </a:ext>
            </a:extLst>
          </p:cNvPr>
          <p:cNvSpPr>
            <a:spLocks noChangeArrowheads="1"/>
          </p:cNvSpPr>
          <p:nvPr/>
        </p:nvSpPr>
        <p:spPr bwMode="auto">
          <a:xfrm>
            <a:off x="156450" y="3492955"/>
            <a:ext cx="801188" cy="762345"/>
          </a:xfrm>
          <a:prstGeom prst="ellipse">
            <a:avLst/>
          </a:prstGeom>
          <a:solidFill>
            <a:schemeClr val="accent1"/>
          </a:solidFill>
          <a:ln>
            <a:noFill/>
          </a:ln>
          <a:extLst>
            <a:ext uri="{91240B29-F687-4F45-9708-019B960494DF}">
              <a14:hiddenLine xmlns:a14="http://schemas.microsoft.com/office/drawing/2010/main" w="12700">
                <a:solidFill>
                  <a:srgbClr val="003C77"/>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Verdana" panose="020B0604030504040204" pitchFamily="34" charset="0"/>
                <a:ea typeface="微软雅黑" panose="020B0503020204020204" pitchFamily="34" charset="-122"/>
                <a:sym typeface="Verdan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Verdana" panose="020B0604030504040204" pitchFamily="34" charset="0"/>
                <a:ea typeface="微软雅黑" panose="020B0503020204020204" pitchFamily="34" charset="-122"/>
                <a:sym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Verdana" panose="020B0604030504040204" pitchFamily="34" charset="0"/>
                <a:ea typeface="微软雅黑" panose="020B0503020204020204" pitchFamily="34" charset="-122"/>
                <a:sym typeface="Verdan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9pPr>
          </a:lstStyle>
          <a:p>
            <a:pPr algn="ctr">
              <a:lnSpc>
                <a:spcPct val="100000"/>
              </a:lnSpc>
              <a:spcBef>
                <a:spcPct val="0"/>
              </a:spcBef>
              <a:buFont typeface="Arial" panose="020B0604020202020204" pitchFamily="34" charset="0"/>
              <a:buNone/>
            </a:pPr>
            <a:r>
              <a:rPr lang="en-US" altLang="zh-CN" sz="2400" b="1" dirty="0">
                <a:solidFill>
                  <a:srgbClr val="FFFFFF"/>
                </a:solidFill>
                <a:latin typeface="微软雅黑" panose="020B0503020204020204" pitchFamily="34" charset="-122"/>
                <a:sym typeface="微软雅黑" panose="020B0503020204020204" pitchFamily="34" charset="-122"/>
              </a:rPr>
              <a:t>02</a:t>
            </a:r>
            <a:endParaRPr lang="zh-CN" altLang="en-US" sz="2400" b="1" dirty="0">
              <a:solidFill>
                <a:srgbClr val="FFFFFF"/>
              </a:solidFill>
              <a:latin typeface="微软雅黑" panose="020B0503020204020204" pitchFamily="34" charset="-122"/>
              <a:sym typeface="微软雅黑" panose="020B0503020204020204" pitchFamily="34" charset="-122"/>
            </a:endParaRPr>
          </a:p>
        </p:txBody>
      </p:sp>
      <p:sp>
        <p:nvSpPr>
          <p:cNvPr id="10" name="AutoShape 4">
            <a:extLst>
              <a:ext uri="{FF2B5EF4-FFF2-40B4-BE49-F238E27FC236}">
                <a16:creationId xmlns:a16="http://schemas.microsoft.com/office/drawing/2014/main" id="{CCB6E45F-6A9B-4645-B7E4-DA85790FF0FA}"/>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6DC16901-C19B-4469-A194-49EA297D1908}"/>
              </a:ext>
            </a:extLst>
          </p:cNvPr>
          <p:cNvPicPr>
            <a:picLocks noChangeAspect="1"/>
          </p:cNvPicPr>
          <p:nvPr/>
        </p:nvPicPr>
        <p:blipFill>
          <a:blip r:embed="rId5"/>
          <a:stretch>
            <a:fillRect/>
          </a:stretch>
        </p:blipFill>
        <p:spPr>
          <a:xfrm>
            <a:off x="7720844" y="4252878"/>
            <a:ext cx="3784639" cy="2513000"/>
          </a:xfrm>
          <a:prstGeom prst="rect">
            <a:avLst/>
          </a:prstGeom>
        </p:spPr>
      </p:pic>
      <p:grpSp>
        <p:nvGrpSpPr>
          <p:cNvPr id="21" name="组合 20">
            <a:extLst>
              <a:ext uri="{FF2B5EF4-FFF2-40B4-BE49-F238E27FC236}">
                <a16:creationId xmlns:a16="http://schemas.microsoft.com/office/drawing/2014/main" id="{662E36ED-6FF0-4EFA-B2D5-2B93FF15A838}"/>
              </a:ext>
            </a:extLst>
          </p:cNvPr>
          <p:cNvGrpSpPr/>
          <p:nvPr/>
        </p:nvGrpSpPr>
        <p:grpSpPr>
          <a:xfrm>
            <a:off x="-12427" y="-171122"/>
            <a:ext cx="12858750" cy="1210398"/>
            <a:chOff x="-12427" y="-171122"/>
            <a:chExt cx="12858750" cy="1210398"/>
          </a:xfrm>
        </p:grpSpPr>
        <p:grpSp>
          <p:nvGrpSpPr>
            <p:cNvPr id="22" name="组合 21">
              <a:extLst>
                <a:ext uri="{FF2B5EF4-FFF2-40B4-BE49-F238E27FC236}">
                  <a16:creationId xmlns:a16="http://schemas.microsoft.com/office/drawing/2014/main" id="{A1273D17-EDC9-4A79-99FB-07750C8C099C}"/>
                </a:ext>
              </a:extLst>
            </p:cNvPr>
            <p:cNvGrpSpPr/>
            <p:nvPr/>
          </p:nvGrpSpPr>
          <p:grpSpPr>
            <a:xfrm>
              <a:off x="-12427" y="-171122"/>
              <a:ext cx="12858750" cy="1210398"/>
              <a:chOff x="-12427" y="-171122"/>
              <a:chExt cx="12858750" cy="1210398"/>
            </a:xfrm>
          </p:grpSpPr>
          <p:sp>
            <p:nvSpPr>
              <p:cNvPr id="25" name="矩形 24">
                <a:extLst>
                  <a:ext uri="{FF2B5EF4-FFF2-40B4-BE49-F238E27FC236}">
                    <a16:creationId xmlns:a16="http://schemas.microsoft.com/office/drawing/2014/main" id="{06CF0641-3DDA-4A56-94AB-F425A8DBC03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500A7AA4-105D-436B-AA80-C8AC3ED1BEBD}"/>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研究背景</a:t>
                </a:r>
              </a:p>
            </p:txBody>
          </p:sp>
          <p:sp>
            <p:nvSpPr>
              <p:cNvPr id="27" name="文本框 26">
                <a:extLst>
                  <a:ext uri="{FF2B5EF4-FFF2-40B4-BE49-F238E27FC236}">
                    <a16:creationId xmlns:a16="http://schemas.microsoft.com/office/drawing/2014/main" id="{9E64CA9D-03D0-499F-A422-65CCCFA4A5BD}"/>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75000"/>
                      </a:schemeClr>
                    </a:solidFill>
                    <a:latin typeface="微软雅黑" panose="020B0503020204020204" pitchFamily="34" charset="-122"/>
                    <a:ea typeface="微软雅黑" panose="020B0503020204020204" pitchFamily="34" charset="-122"/>
                  </a:rPr>
                  <a:t>解决方案</a:t>
                </a:r>
              </a:p>
            </p:txBody>
          </p:sp>
          <p:sp>
            <p:nvSpPr>
              <p:cNvPr id="29" name="文本框 28">
                <a:extLst>
                  <a:ext uri="{FF2B5EF4-FFF2-40B4-BE49-F238E27FC236}">
                    <a16:creationId xmlns:a16="http://schemas.microsoft.com/office/drawing/2014/main" id="{9ADF53BA-0270-43A1-870F-850FDA576681}"/>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31" name="图片 30">
                <a:extLst>
                  <a:ext uri="{FF2B5EF4-FFF2-40B4-BE49-F238E27FC236}">
                    <a16:creationId xmlns:a16="http://schemas.microsoft.com/office/drawing/2014/main" id="{E61C820A-68D5-417D-8FFD-019E5A5C4E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3" name="文本框 22">
              <a:extLst>
                <a:ext uri="{FF2B5EF4-FFF2-40B4-BE49-F238E27FC236}">
                  <a16:creationId xmlns:a16="http://schemas.microsoft.com/office/drawing/2014/main" id="{E691ADE1-416D-48C9-B31F-F7976D64F554}"/>
                </a:ext>
              </a:extLst>
            </p:cNvPr>
            <p:cNvSpPr txBox="1"/>
            <p:nvPr/>
          </p:nvSpPr>
          <p:spPr>
            <a:xfrm>
              <a:off x="9710858" y="239362"/>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未来规划</a:t>
              </a:r>
            </a:p>
          </p:txBody>
        </p:sp>
      </p:grpSp>
      <p:sp>
        <p:nvSpPr>
          <p:cNvPr id="5" name="文本框 4">
            <a:extLst>
              <a:ext uri="{FF2B5EF4-FFF2-40B4-BE49-F238E27FC236}">
                <a16:creationId xmlns:a16="http://schemas.microsoft.com/office/drawing/2014/main" id="{B1D571E0-E15B-4D73-AADA-8911D75FDD4E}"/>
              </a:ext>
            </a:extLst>
          </p:cNvPr>
          <p:cNvSpPr txBox="1"/>
          <p:nvPr/>
        </p:nvSpPr>
        <p:spPr>
          <a:xfrm>
            <a:off x="488283" y="932263"/>
            <a:ext cx="3707387" cy="523220"/>
          </a:xfrm>
          <a:prstGeom prst="rect">
            <a:avLst/>
          </a:prstGeom>
          <a:noFill/>
        </p:spPr>
        <p:txBody>
          <a:bodyPr wrap="square" rtlCol="0">
            <a:spAutoFit/>
          </a:bodyPr>
          <a:lstStyle/>
          <a:p>
            <a:r>
              <a:rPr lang="zh-CN" altLang="en-US" sz="2800" b="1" dirty="0">
                <a:solidFill>
                  <a:srgbClr val="1F497D"/>
                </a:solidFill>
                <a:ea typeface="印品黑体" panose="00000500000000000000" pitchFamily="2" charset="-122"/>
              </a:rPr>
              <a:t>具体应用场景：</a:t>
            </a:r>
            <a:endParaRPr lang="en-US" altLang="zh-CN" sz="2800" b="1" dirty="0">
              <a:solidFill>
                <a:srgbClr val="1F497D"/>
              </a:solidFill>
              <a:ea typeface="印品黑体" panose="00000500000000000000" pitchFamily="2" charset="-122"/>
            </a:endParaRPr>
          </a:p>
        </p:txBody>
      </p:sp>
      <p:sp>
        <p:nvSpPr>
          <p:cNvPr id="37" name="文本框 36">
            <a:extLst>
              <a:ext uri="{FF2B5EF4-FFF2-40B4-BE49-F238E27FC236}">
                <a16:creationId xmlns:a16="http://schemas.microsoft.com/office/drawing/2014/main" id="{B5B59031-55A9-4BC5-B416-8C8ECB45960D}"/>
              </a:ext>
            </a:extLst>
          </p:cNvPr>
          <p:cNvSpPr txBox="1"/>
          <p:nvPr/>
        </p:nvSpPr>
        <p:spPr>
          <a:xfrm>
            <a:off x="1022347" y="5317979"/>
            <a:ext cx="4942860"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收集数据用于进一步研究</a:t>
            </a:r>
            <a:endParaRPr lang="en-US" altLang="zh-CN" sz="2800" b="1" dirty="0">
              <a:solidFill>
                <a:srgbClr val="1C4670"/>
              </a:solidFill>
              <a:ea typeface="印品黑体" panose="00000500000000000000" pitchFamily="2" charset="-122"/>
            </a:endParaRPr>
          </a:p>
        </p:txBody>
      </p:sp>
      <p:sp>
        <p:nvSpPr>
          <p:cNvPr id="38" name="文本框 37">
            <a:extLst>
              <a:ext uri="{FF2B5EF4-FFF2-40B4-BE49-F238E27FC236}">
                <a16:creationId xmlns:a16="http://schemas.microsoft.com/office/drawing/2014/main" id="{FB302FDE-6FFE-434E-8621-89545AB5B66B}"/>
              </a:ext>
            </a:extLst>
          </p:cNvPr>
          <p:cNvSpPr txBox="1"/>
          <p:nvPr/>
        </p:nvSpPr>
        <p:spPr>
          <a:xfrm>
            <a:off x="1069366" y="5944398"/>
            <a:ext cx="4549053" cy="1015663"/>
          </a:xfrm>
          <a:prstGeom prst="rect">
            <a:avLst/>
          </a:prstGeom>
          <a:noFill/>
        </p:spPr>
        <p:txBody>
          <a:bodyPr wrap="square" rtlCol="0">
            <a:spAutoFit/>
          </a:bodyPr>
          <a:lstStyle/>
          <a:p>
            <a:r>
              <a:rPr lang="zh-CN" altLang="en-US" sz="2000" dirty="0">
                <a:solidFill>
                  <a:schemeClr val="bg1">
                    <a:lumMod val="50000"/>
                  </a:schemeClr>
                </a:solidFill>
                <a:ea typeface="印品黑体" panose="00000500000000000000" pitchFamily="2" charset="-122"/>
              </a:rPr>
              <a:t>能为电机设计、制造、出场检验、安装调试等提供一定的指导作用。</a:t>
            </a:r>
          </a:p>
          <a:p>
            <a:endParaRPr lang="en-US" altLang="zh-CN" sz="2000" b="1" dirty="0">
              <a:solidFill>
                <a:srgbClr val="1C4670"/>
              </a:solidFill>
              <a:ea typeface="印品黑体" panose="00000500000000000000" pitchFamily="2" charset="-122"/>
            </a:endParaRPr>
          </a:p>
        </p:txBody>
      </p:sp>
      <p:sp>
        <p:nvSpPr>
          <p:cNvPr id="39" name="椭圆 25">
            <a:extLst>
              <a:ext uri="{FF2B5EF4-FFF2-40B4-BE49-F238E27FC236}">
                <a16:creationId xmlns:a16="http://schemas.microsoft.com/office/drawing/2014/main" id="{4DA051D5-7F1D-46E1-BC7D-18F6D2268E36}"/>
              </a:ext>
            </a:extLst>
          </p:cNvPr>
          <p:cNvSpPr>
            <a:spLocks noChangeArrowheads="1"/>
          </p:cNvSpPr>
          <p:nvPr/>
        </p:nvSpPr>
        <p:spPr bwMode="auto">
          <a:xfrm>
            <a:off x="156450" y="5244803"/>
            <a:ext cx="789063" cy="792665"/>
          </a:xfrm>
          <a:prstGeom prst="ellipse">
            <a:avLst/>
          </a:prstGeom>
          <a:solidFill>
            <a:schemeClr val="accent1"/>
          </a:solidFill>
          <a:ln>
            <a:noFill/>
          </a:ln>
          <a:extLst>
            <a:ext uri="{91240B29-F687-4F45-9708-019B960494DF}">
              <a14:hiddenLine xmlns:a14="http://schemas.microsoft.com/office/drawing/2010/main" w="12700">
                <a:solidFill>
                  <a:srgbClr val="003C77"/>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Verdana" panose="020B0604030504040204" pitchFamily="34" charset="0"/>
                <a:ea typeface="微软雅黑" panose="020B0503020204020204" pitchFamily="34" charset="-122"/>
                <a:sym typeface="Verdan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Verdana" panose="020B0604030504040204" pitchFamily="34" charset="0"/>
                <a:ea typeface="微软雅黑" panose="020B0503020204020204" pitchFamily="34" charset="-122"/>
                <a:sym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Verdana" panose="020B0604030504040204" pitchFamily="34" charset="0"/>
                <a:ea typeface="微软雅黑" panose="020B0503020204020204" pitchFamily="34" charset="-122"/>
                <a:sym typeface="Verdan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9pPr>
          </a:lstStyle>
          <a:p>
            <a:pPr algn="ctr">
              <a:lnSpc>
                <a:spcPct val="100000"/>
              </a:lnSpc>
              <a:spcBef>
                <a:spcPct val="0"/>
              </a:spcBef>
              <a:buFont typeface="Arial" panose="020B0604020202020204" pitchFamily="34" charset="0"/>
              <a:buNone/>
            </a:pPr>
            <a:r>
              <a:rPr lang="en-US" altLang="zh-CN" sz="2400" b="1" dirty="0">
                <a:solidFill>
                  <a:srgbClr val="FFFFFF"/>
                </a:solidFill>
                <a:latin typeface="微软雅黑" panose="020B0503020204020204" pitchFamily="34" charset="-122"/>
                <a:sym typeface="微软雅黑" panose="020B0503020204020204" pitchFamily="34" charset="-122"/>
              </a:rPr>
              <a:t>03</a:t>
            </a:r>
            <a:endParaRPr lang="zh-CN" altLang="en-US" sz="2400" b="1" dirty="0">
              <a:solidFill>
                <a:srgbClr val="FFFFFF"/>
              </a:solidFill>
              <a:latin typeface="微软雅黑" panose="020B0503020204020204" pitchFamily="34" charset="-122"/>
              <a:sym typeface="微软雅黑" panose="020B0503020204020204" pitchFamily="34" charset="-122"/>
            </a:endParaRPr>
          </a:p>
        </p:txBody>
      </p:sp>
      <p:sp>
        <p:nvSpPr>
          <p:cNvPr id="24" name="文本框 23">
            <a:extLst>
              <a:ext uri="{FF2B5EF4-FFF2-40B4-BE49-F238E27FC236}">
                <a16:creationId xmlns:a16="http://schemas.microsoft.com/office/drawing/2014/main" id="{860C6AE6-206F-4A38-B344-C09C66FA596B}"/>
              </a:ext>
            </a:extLst>
          </p:cNvPr>
          <p:cNvSpPr txBox="1"/>
          <p:nvPr/>
        </p:nvSpPr>
        <p:spPr>
          <a:xfrm>
            <a:off x="1022347" y="1590450"/>
            <a:ext cx="4942860" cy="52140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提高故障诊断准确性、灵敏性</a:t>
            </a:r>
            <a:endParaRPr lang="en-US" altLang="zh-CN" sz="2800" b="1" dirty="0">
              <a:solidFill>
                <a:srgbClr val="1C4670"/>
              </a:solidFill>
              <a:ea typeface="印品黑体" panose="00000500000000000000" pitchFamily="2" charset="-122"/>
            </a:endParaRPr>
          </a:p>
        </p:txBody>
      </p:sp>
      <p:sp>
        <p:nvSpPr>
          <p:cNvPr id="4" name="文本框 3">
            <a:extLst>
              <a:ext uri="{FF2B5EF4-FFF2-40B4-BE49-F238E27FC236}">
                <a16:creationId xmlns:a16="http://schemas.microsoft.com/office/drawing/2014/main" id="{021B9A98-4C1B-459F-A901-01B71BCC653A}"/>
              </a:ext>
            </a:extLst>
          </p:cNvPr>
          <p:cNvSpPr txBox="1"/>
          <p:nvPr/>
        </p:nvSpPr>
        <p:spPr>
          <a:xfrm>
            <a:off x="1088087" y="2111123"/>
            <a:ext cx="5341287" cy="1446550"/>
          </a:xfrm>
          <a:prstGeom prst="rect">
            <a:avLst/>
          </a:prstGeom>
          <a:noFill/>
        </p:spPr>
        <p:txBody>
          <a:bodyPr wrap="square" rtlCol="0">
            <a:spAutoFit/>
          </a:bodyPr>
          <a:lstStyle/>
          <a:p>
            <a:r>
              <a:rPr lang="zh-CN" altLang="en-US" sz="2000" dirty="0">
                <a:solidFill>
                  <a:schemeClr val="bg1">
                    <a:lumMod val="50000"/>
                  </a:schemeClr>
                </a:solidFill>
                <a:ea typeface="印品黑体" panose="00000500000000000000" pitchFamily="2" charset="-122"/>
              </a:rPr>
              <a:t>确保整个系统安全稳定运行；</a:t>
            </a:r>
          </a:p>
          <a:p>
            <a:r>
              <a:rPr lang="zh-CN" altLang="en-US" sz="2000" dirty="0">
                <a:solidFill>
                  <a:schemeClr val="bg1">
                    <a:lumMod val="50000"/>
                  </a:schemeClr>
                </a:solidFill>
                <a:ea typeface="印品黑体" panose="00000500000000000000" pitchFamily="2" charset="-122"/>
              </a:rPr>
              <a:t>基于诊断的维修还能降低维修费用，缩短维修时间或避免过度维修</a:t>
            </a:r>
          </a:p>
          <a:p>
            <a:endParaRPr lang="en-US" altLang="zh-CN" sz="2800" b="1" dirty="0">
              <a:solidFill>
                <a:srgbClr val="1C4670"/>
              </a:solidFill>
              <a:ea typeface="印品黑体" panose="00000500000000000000" pitchFamily="2" charset="-122"/>
            </a:endParaRPr>
          </a:p>
        </p:txBody>
      </p:sp>
      <p:sp>
        <p:nvSpPr>
          <p:cNvPr id="6" name="椭圆 25">
            <a:extLst>
              <a:ext uri="{FF2B5EF4-FFF2-40B4-BE49-F238E27FC236}">
                <a16:creationId xmlns:a16="http://schemas.microsoft.com/office/drawing/2014/main" id="{BF7EEDCC-F5E9-469A-A0B8-318E0B2D67C3}"/>
              </a:ext>
            </a:extLst>
          </p:cNvPr>
          <p:cNvSpPr>
            <a:spLocks noChangeArrowheads="1"/>
          </p:cNvSpPr>
          <p:nvPr/>
        </p:nvSpPr>
        <p:spPr bwMode="auto">
          <a:xfrm>
            <a:off x="156450" y="1593633"/>
            <a:ext cx="801188" cy="762345"/>
          </a:xfrm>
          <a:prstGeom prst="ellipse">
            <a:avLst/>
          </a:prstGeom>
          <a:solidFill>
            <a:schemeClr val="accent1"/>
          </a:solidFill>
          <a:ln>
            <a:noFill/>
          </a:ln>
          <a:extLst>
            <a:ext uri="{91240B29-F687-4F45-9708-019B960494DF}">
              <a14:hiddenLine xmlns:a14="http://schemas.microsoft.com/office/drawing/2010/main" w="12700">
                <a:solidFill>
                  <a:srgbClr val="003C77"/>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Verdana" panose="020B0604030504040204" pitchFamily="34" charset="0"/>
                <a:ea typeface="微软雅黑" panose="020B0503020204020204" pitchFamily="34" charset="-122"/>
                <a:sym typeface="Verdan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Verdana" panose="020B0604030504040204" pitchFamily="34" charset="0"/>
                <a:ea typeface="微软雅黑" panose="020B0503020204020204" pitchFamily="34" charset="-122"/>
                <a:sym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Verdana" panose="020B0604030504040204" pitchFamily="34" charset="0"/>
                <a:ea typeface="微软雅黑" panose="020B0503020204020204" pitchFamily="34" charset="-122"/>
                <a:sym typeface="Verdan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Verdana" panose="020B0604030504040204" pitchFamily="34" charset="0"/>
                <a:ea typeface="微软雅黑" panose="020B0503020204020204" pitchFamily="34" charset="-122"/>
                <a:sym typeface="Verdana" panose="020B0604030504040204" pitchFamily="34" charset="0"/>
              </a:defRPr>
            </a:lvl9pPr>
          </a:lstStyle>
          <a:p>
            <a:pPr algn="ctr">
              <a:lnSpc>
                <a:spcPct val="100000"/>
              </a:lnSpc>
              <a:spcBef>
                <a:spcPct val="0"/>
              </a:spcBef>
              <a:buFont typeface="Arial" panose="020B0604020202020204" pitchFamily="34" charset="0"/>
              <a:buNone/>
            </a:pPr>
            <a:r>
              <a:rPr lang="en-US" altLang="zh-CN" sz="2400" b="1" dirty="0">
                <a:solidFill>
                  <a:srgbClr val="FFFFFF"/>
                </a:solidFill>
                <a:latin typeface="微软雅黑" panose="020B0503020204020204" pitchFamily="34" charset="-122"/>
                <a:sym typeface="微软雅黑" panose="020B0503020204020204" pitchFamily="34" charset="-122"/>
              </a:rPr>
              <a:t>01</a:t>
            </a:r>
            <a:endParaRPr lang="zh-CN" altLang="en-US" sz="2400" b="1" dirty="0">
              <a:solidFill>
                <a:srgbClr val="FFFFFF"/>
              </a:solidFill>
              <a:latin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2429260073"/>
      </p:ext>
    </p:extLst>
  </p:cSld>
  <p:clrMapOvr>
    <a:masterClrMapping/>
  </p:clrMapOvr>
  <mc:AlternateContent xmlns:mc="http://schemas.openxmlformats.org/markup-compatibility/2006" xmlns:p14="http://schemas.microsoft.com/office/powerpoint/2010/main">
    <mc:Choice Requires="p14">
      <p:transition p14:dur="10" advTm="17924"/>
    </mc:Choice>
    <mc:Fallback xmlns="">
      <p:transition advTm="1792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9"/>
          <p:cNvSpPr>
            <a:spLocks noChangeArrowheads="1"/>
          </p:cNvSpPr>
          <p:nvPr/>
        </p:nvSpPr>
        <p:spPr bwMode="auto">
          <a:xfrm>
            <a:off x="1970977" y="4323155"/>
            <a:ext cx="8568952" cy="1107996"/>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7200" b="1" kern="5000" spc="600" dirty="0">
                <a:solidFill>
                  <a:srgbClr val="1F497D"/>
                </a:solidFill>
                <a:latin typeface="印品黑体" panose="00000500000000000000" pitchFamily="2" charset="-122"/>
                <a:ea typeface="印品黑体" panose="00000500000000000000" pitchFamily="2" charset="-122"/>
                <a:cs typeface="Arial" panose="020B0604020202020204" pitchFamily="34" charset="0"/>
              </a:rPr>
              <a:t>感谢您的聆听</a:t>
            </a:r>
          </a:p>
        </p:txBody>
      </p:sp>
      <p:sp>
        <p:nvSpPr>
          <p:cNvPr id="16" name="矩形 259"/>
          <p:cNvSpPr>
            <a:spLocks noChangeArrowheads="1"/>
          </p:cNvSpPr>
          <p:nvPr/>
        </p:nvSpPr>
        <p:spPr bwMode="auto">
          <a:xfrm>
            <a:off x="2331017" y="5619299"/>
            <a:ext cx="7814702"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rgbClr val="1F497D"/>
                </a:solidFill>
                <a:latin typeface="印品黑体" panose="00000500000000000000" pitchFamily="2" charset="-122"/>
                <a:ea typeface="印品黑体" panose="00000500000000000000" pitchFamily="2" charset="-122"/>
                <a:cs typeface="Arial" panose="020B0604020202020204" pitchFamily="34" charset="0"/>
              </a:rPr>
              <a:t>THANK  YOU </a:t>
            </a:r>
            <a:endParaRPr lang="zh-CN" altLang="en-US" sz="2000"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cxnSp>
        <p:nvCxnSpPr>
          <p:cNvPr id="19" name="直接连接符 18"/>
          <p:cNvCxnSpPr/>
          <p:nvPr/>
        </p:nvCxnSpPr>
        <p:spPr>
          <a:xfrm>
            <a:off x="2397189" y="5475283"/>
            <a:ext cx="771652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flipH="1">
            <a:off x="3095446" y="2984844"/>
            <a:ext cx="417953" cy="417953"/>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3" name="椭圆 12"/>
          <p:cNvSpPr/>
          <p:nvPr/>
        </p:nvSpPr>
        <p:spPr>
          <a:xfrm flipH="1">
            <a:off x="4515258" y="3108594"/>
            <a:ext cx="275632" cy="27563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5" name="椭圆 14"/>
          <p:cNvSpPr/>
          <p:nvPr/>
        </p:nvSpPr>
        <p:spPr>
          <a:xfrm flipH="1">
            <a:off x="2124693" y="2722333"/>
            <a:ext cx="344324" cy="34432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7" name="椭圆 16"/>
          <p:cNvSpPr/>
          <p:nvPr/>
        </p:nvSpPr>
        <p:spPr>
          <a:xfrm flipH="1">
            <a:off x="7860187" y="2818321"/>
            <a:ext cx="580544" cy="580546"/>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8" name="椭圆 17"/>
          <p:cNvSpPr/>
          <p:nvPr/>
        </p:nvSpPr>
        <p:spPr>
          <a:xfrm flipH="1">
            <a:off x="3856846" y="2493041"/>
            <a:ext cx="564888" cy="564890"/>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0" name="椭圆 19"/>
          <p:cNvSpPr/>
          <p:nvPr/>
        </p:nvSpPr>
        <p:spPr>
          <a:xfrm flipH="1">
            <a:off x="8344567" y="2500750"/>
            <a:ext cx="275632" cy="27563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1" name="椭圆 20"/>
          <p:cNvSpPr/>
          <p:nvPr/>
        </p:nvSpPr>
        <p:spPr>
          <a:xfrm flipH="1">
            <a:off x="7184771" y="3375590"/>
            <a:ext cx="275632" cy="275632"/>
          </a:xfrm>
          <a:prstGeom prst="ellipse">
            <a:avLst/>
          </a:prstGeom>
          <a:solidFill>
            <a:srgbClr val="1F497D"/>
          </a:solidFill>
          <a:ln w="28575" cap="flat">
            <a:solidFill>
              <a:schemeClr val="tx1">
                <a:alpha val="55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2" name="椭圆 21"/>
          <p:cNvSpPr/>
          <p:nvPr/>
        </p:nvSpPr>
        <p:spPr>
          <a:xfrm flipH="1">
            <a:off x="9266549" y="2916154"/>
            <a:ext cx="417953" cy="417953"/>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grpSp>
        <p:nvGrpSpPr>
          <p:cNvPr id="23" name="组合 22">
            <a:extLst>
              <a:ext uri="{FF2B5EF4-FFF2-40B4-BE49-F238E27FC236}">
                <a16:creationId xmlns:a16="http://schemas.microsoft.com/office/drawing/2014/main" id="{9A929A39-7EE3-4A56-861A-6272C68BA3A0}"/>
              </a:ext>
            </a:extLst>
          </p:cNvPr>
          <p:cNvGrpSpPr/>
          <p:nvPr/>
        </p:nvGrpSpPr>
        <p:grpSpPr>
          <a:xfrm>
            <a:off x="4413151" y="736005"/>
            <a:ext cx="3606498" cy="3606498"/>
            <a:chOff x="1705099" y="2564904"/>
            <a:chExt cx="1800200" cy="1800200"/>
          </a:xfrm>
        </p:grpSpPr>
        <p:sp>
          <p:nvSpPr>
            <p:cNvPr id="24" name="椭圆 23">
              <a:extLst>
                <a:ext uri="{FF2B5EF4-FFF2-40B4-BE49-F238E27FC236}">
                  <a16:creationId xmlns:a16="http://schemas.microsoft.com/office/drawing/2014/main" id="{C977011D-A7D8-4A0C-AC7C-43E12CC466F6}"/>
                </a:ext>
              </a:extLst>
            </p:cNvPr>
            <p:cNvSpPr/>
            <p:nvPr/>
          </p:nvSpPr>
          <p:spPr>
            <a:xfrm>
              <a:off x="1705099" y="2564904"/>
              <a:ext cx="1800200" cy="1800200"/>
            </a:xfrm>
            <a:prstGeom prst="ellipse">
              <a:avLst/>
            </a:prstGeom>
            <a:solidFill>
              <a:srgbClr val="1F497D"/>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sp>
          <p:nvSpPr>
            <p:cNvPr id="25" name="椭圆 24">
              <a:extLst>
                <a:ext uri="{FF2B5EF4-FFF2-40B4-BE49-F238E27FC236}">
                  <a16:creationId xmlns:a16="http://schemas.microsoft.com/office/drawing/2014/main" id="{565B2B15-4B67-4024-B74F-BCDB16FF4B7A}"/>
                </a:ext>
              </a:extLst>
            </p:cNvPr>
            <p:cNvSpPr/>
            <p:nvPr/>
          </p:nvSpPr>
          <p:spPr>
            <a:xfrm>
              <a:off x="1803050" y="2662855"/>
              <a:ext cx="1604298" cy="1604298"/>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grpSp>
      <p:sp>
        <p:nvSpPr>
          <p:cNvPr id="26" name="TextBox 58">
            <a:extLst>
              <a:ext uri="{FF2B5EF4-FFF2-40B4-BE49-F238E27FC236}">
                <a16:creationId xmlns:a16="http://schemas.microsoft.com/office/drawing/2014/main" id="{D8253265-732B-4B7C-9AD2-27F833ADAA95}"/>
              </a:ext>
            </a:extLst>
          </p:cNvPr>
          <p:cNvSpPr txBox="1"/>
          <p:nvPr/>
        </p:nvSpPr>
        <p:spPr>
          <a:xfrm>
            <a:off x="4540630" y="1985256"/>
            <a:ext cx="3404342" cy="1107996"/>
          </a:xfrm>
          <a:prstGeom prst="rect">
            <a:avLst/>
          </a:prstGeom>
          <a:noFill/>
        </p:spPr>
        <p:txBody>
          <a:bodyPr wrap="square" rtlCol="0">
            <a:spAutoFit/>
          </a:bodyPr>
          <a:lstStyle/>
          <a:p>
            <a:pPr algn="ctr"/>
            <a:r>
              <a:rPr lang="en-US" altLang="zh-CN" sz="6600" b="1" dirty="0">
                <a:solidFill>
                  <a:srgbClr val="1F497D"/>
                </a:solidFill>
                <a:latin typeface="印品黑体" panose="00000500000000000000" pitchFamily="2" charset="-122"/>
                <a:ea typeface="印品黑体" panose="00000500000000000000" pitchFamily="2" charset="-122"/>
              </a:rPr>
              <a:t>Thanks</a:t>
            </a:r>
            <a:endParaRPr lang="zh-CN" altLang="en-US" sz="6600" b="1" dirty="0">
              <a:solidFill>
                <a:srgbClr val="1F497D"/>
              </a:solidFill>
              <a:latin typeface="印品黑体" panose="00000500000000000000" pitchFamily="2" charset="-122"/>
              <a:ea typeface="印品黑体" panose="00000500000000000000" pitchFamily="2" charset="-122"/>
            </a:endParaRPr>
          </a:p>
        </p:txBody>
      </p:sp>
    </p:spTree>
    <p:custDataLst>
      <p:tags r:id="rId1"/>
    </p:custDataLst>
    <p:extLst>
      <p:ext uri="{BB962C8B-B14F-4D97-AF65-F5344CB8AC3E}">
        <p14:creationId xmlns:p14="http://schemas.microsoft.com/office/powerpoint/2010/main" val="2666223080"/>
      </p:ext>
    </p:extLst>
  </p:cSld>
  <p:clrMapOvr>
    <a:masterClrMapping/>
  </p:clrMapOvr>
  <mc:AlternateContent xmlns:mc="http://schemas.openxmlformats.org/markup-compatibility/2006" xmlns:p14="http://schemas.microsoft.com/office/powerpoint/2010/main">
    <mc:Choice Requires="p14">
      <p:transition p14:dur="0" advTm="3086"/>
    </mc:Choice>
    <mc:Fallback xmlns="">
      <p:transition advTm="3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645200-C754-43D4-96F6-22BD57EE46E2}"/>
              </a:ext>
            </a:extLst>
          </p:cNvPr>
          <p:cNvGrpSpPr/>
          <p:nvPr/>
        </p:nvGrpSpPr>
        <p:grpSpPr>
          <a:xfrm>
            <a:off x="6141343" y="1672109"/>
            <a:ext cx="5184585" cy="3202913"/>
            <a:chOff x="6621389" y="1725733"/>
            <a:chExt cx="5184585" cy="3202913"/>
          </a:xfrm>
        </p:grpSpPr>
        <p:sp>
          <p:nvSpPr>
            <p:cNvPr id="11" name="MH_Number_1"/>
            <p:cNvSpPr/>
            <p:nvPr>
              <p:custDataLst>
                <p:tags r:id="rId7"/>
              </p:custDataLst>
            </p:nvPr>
          </p:nvSpPr>
          <p:spPr>
            <a:xfrm>
              <a:off x="6621389" y="183397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1</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2" name="MH_Entry_1"/>
            <p:cNvSpPr/>
            <p:nvPr>
              <p:custDataLst>
                <p:tags r:id="rId8"/>
              </p:custDataLst>
            </p:nvPr>
          </p:nvSpPr>
          <p:spPr>
            <a:xfrm>
              <a:off x="7444698" y="1725733"/>
              <a:ext cx="4361276"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研究背景</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13" name="MH_Number_2"/>
            <p:cNvSpPr/>
            <p:nvPr>
              <p:custDataLst>
                <p:tags r:id="rId9"/>
              </p:custDataLst>
            </p:nvPr>
          </p:nvSpPr>
          <p:spPr>
            <a:xfrm>
              <a:off x="6621389" y="302509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2</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4" name="MH_Entry_2"/>
            <p:cNvSpPr/>
            <p:nvPr>
              <p:custDataLst>
                <p:tags r:id="rId10"/>
              </p:custDataLst>
            </p:nvPr>
          </p:nvSpPr>
          <p:spPr>
            <a:xfrm>
              <a:off x="7444699" y="2916853"/>
              <a:ext cx="3001409"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解决方案</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15" name="MH_Number_3"/>
            <p:cNvSpPr/>
            <p:nvPr>
              <p:custDataLst>
                <p:tags r:id="rId11"/>
              </p:custDataLst>
            </p:nvPr>
          </p:nvSpPr>
          <p:spPr>
            <a:xfrm>
              <a:off x="6621389" y="421621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3</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6" name="MH_Entry_3"/>
            <p:cNvSpPr/>
            <p:nvPr>
              <p:custDataLst>
                <p:tags r:id="rId12"/>
              </p:custDataLst>
            </p:nvPr>
          </p:nvSpPr>
          <p:spPr>
            <a:xfrm>
              <a:off x="7444699" y="4107972"/>
              <a:ext cx="3497170"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可行性分析</a:t>
              </a:r>
              <a:endParaRPr lang="en-US" altLang="zh-CN"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grpSp>
      <p:sp>
        <p:nvSpPr>
          <p:cNvPr id="19" name="MH_Others_1"/>
          <p:cNvSpPr txBox="1"/>
          <p:nvPr>
            <p:custDataLst>
              <p:tags r:id="rId1"/>
            </p:custDataLst>
          </p:nvPr>
        </p:nvSpPr>
        <p:spPr>
          <a:xfrm>
            <a:off x="1388824" y="1981237"/>
            <a:ext cx="3502013" cy="1477007"/>
          </a:xfrm>
          <a:prstGeom prst="rect">
            <a:avLst/>
          </a:prstGeom>
          <a:noFill/>
        </p:spPr>
        <p:txBody>
          <a:bodyPr vert="horz" wrap="square" lIns="0" tIns="0" rIns="0" bIns="0" rtlCol="0" anchor="ctr" anchorCtr="0">
            <a:spAutoFit/>
          </a:bodyPr>
          <a:lstStyle/>
          <a:p>
            <a:pPr algn="ctr"/>
            <a:r>
              <a:rPr lang="zh-CN" altLang="en-US" sz="9598"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目 录</a:t>
            </a:r>
          </a:p>
        </p:txBody>
      </p:sp>
      <p:sp>
        <p:nvSpPr>
          <p:cNvPr id="20" name="MH_Others_2"/>
          <p:cNvSpPr txBox="1"/>
          <p:nvPr>
            <p:custDataLst>
              <p:tags r:id="rId2"/>
            </p:custDataLst>
          </p:nvPr>
        </p:nvSpPr>
        <p:spPr>
          <a:xfrm>
            <a:off x="1586574" y="3551357"/>
            <a:ext cx="3106519" cy="656655"/>
          </a:xfrm>
          <a:prstGeom prst="rect">
            <a:avLst/>
          </a:prstGeom>
          <a:noFill/>
        </p:spPr>
        <p:txBody>
          <a:bodyPr vert="horz" wrap="square" lIns="0" tIns="0" rIns="0" bIns="0">
            <a:spAutoFit/>
          </a:bodyPr>
          <a:lstStyle/>
          <a:p>
            <a:pPr algn="ctr">
              <a:defRPr/>
            </a:pPr>
            <a:r>
              <a:rPr lang="en-US" altLang="zh-CN" sz="4267"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CONTENTS</a:t>
            </a:r>
            <a:endParaRPr lang="zh-CN" altLang="en-US" sz="4267"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23" name="音频 22">
            <a:hlinkClick r:id="" action="ppaction://media"/>
            <a:extLst>
              <a:ext uri="{FF2B5EF4-FFF2-40B4-BE49-F238E27FC236}">
                <a16:creationId xmlns:a16="http://schemas.microsoft.com/office/drawing/2014/main" id="{80394089-8CBB-48B4-A82F-6C0449255330}"/>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961251" y="5759078"/>
            <a:ext cx="609600" cy="609600"/>
          </a:xfrm>
          <a:prstGeom prst="rect">
            <a:avLst/>
          </a:prstGeom>
        </p:spPr>
      </p:pic>
      <p:sp>
        <p:nvSpPr>
          <p:cNvPr id="4" name="MH_Number_3">
            <a:extLst>
              <a:ext uri="{FF2B5EF4-FFF2-40B4-BE49-F238E27FC236}">
                <a16:creationId xmlns:a16="http://schemas.microsoft.com/office/drawing/2014/main" id="{E0B16DA6-D250-4CF5-9788-E7DEBB6A5D4D}"/>
              </a:ext>
            </a:extLst>
          </p:cNvPr>
          <p:cNvSpPr/>
          <p:nvPr>
            <p:custDataLst>
              <p:tags r:id="rId5"/>
            </p:custDataLst>
          </p:nvPr>
        </p:nvSpPr>
        <p:spPr>
          <a:xfrm>
            <a:off x="6125013" y="5257855"/>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4</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5" name="MH_Entry_3">
            <a:extLst>
              <a:ext uri="{FF2B5EF4-FFF2-40B4-BE49-F238E27FC236}">
                <a16:creationId xmlns:a16="http://schemas.microsoft.com/office/drawing/2014/main" id="{CA19A464-0E98-4FE4-A783-BCD64D12D7FC}"/>
              </a:ext>
            </a:extLst>
          </p:cNvPr>
          <p:cNvSpPr/>
          <p:nvPr>
            <p:custDataLst>
              <p:tags r:id="rId6"/>
            </p:custDataLst>
          </p:nvPr>
        </p:nvSpPr>
        <p:spPr>
          <a:xfrm>
            <a:off x="6948323" y="5149609"/>
            <a:ext cx="3001409"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未来规划</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50643650"/>
      </p:ext>
    </p:extLst>
  </p:cSld>
  <p:clrMapOvr>
    <a:masterClrMapping/>
  </p:clrMapOvr>
  <mc:AlternateContent xmlns:mc="http://schemas.openxmlformats.org/markup-compatibility/2006" xmlns:p14="http://schemas.microsoft.com/office/powerpoint/2010/main">
    <mc:Choice Requires="p14">
      <p:transition p14:dur="10" advTm="8259"/>
    </mc:Choice>
    <mc:Fallback xmlns="">
      <p:transition advTm="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5366" x="10534650" y="2189163"/>
          <p14:tracePt t="76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277248" y="3381477"/>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研究背景</a:t>
            </a:r>
          </a:p>
        </p:txBody>
      </p:sp>
      <p:sp>
        <p:nvSpPr>
          <p:cNvPr id="5124" name="矩形 10"/>
          <p:cNvSpPr>
            <a:spLocks noChangeArrowheads="1"/>
          </p:cNvSpPr>
          <p:nvPr/>
        </p:nvSpPr>
        <p:spPr bwMode="auto">
          <a:xfrm>
            <a:off x="5565279" y="2628720"/>
            <a:ext cx="5964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None/>
            </a:pPr>
            <a:r>
              <a:rPr lang="en-US" altLang="zh-CN"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rPr>
              <a:t>electrical engineering and automation</a:t>
            </a:r>
            <a:endParaRPr lang="zh-CN" altLang="en-US"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817728"/>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01</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12" name="音频 11">
            <a:hlinkClick r:id="" action="ppaction://media"/>
            <a:extLst>
              <a:ext uri="{FF2B5EF4-FFF2-40B4-BE49-F238E27FC236}">
                <a16:creationId xmlns:a16="http://schemas.microsoft.com/office/drawing/2014/main" id="{5DFC51E8-2E7D-4D9D-9438-52A984F03F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3250" y="6407150"/>
            <a:ext cx="609600" cy="609600"/>
          </a:xfrm>
          <a:prstGeom prst="rect">
            <a:avLst/>
          </a:prstGeom>
        </p:spPr>
      </p:pic>
    </p:spTree>
    <p:extLst>
      <p:ext uri="{BB962C8B-B14F-4D97-AF65-F5344CB8AC3E}">
        <p14:creationId xmlns:p14="http://schemas.microsoft.com/office/powerpoint/2010/main" val="195956971"/>
      </p:ext>
    </p:extLst>
  </p:cSld>
  <p:clrMapOvr>
    <a:masterClrMapping/>
  </p:clrMapOvr>
  <mc:AlternateContent xmlns:mc="http://schemas.openxmlformats.org/markup-compatibility/2006" xmlns:p14="http://schemas.microsoft.com/office/powerpoint/2010/main">
    <mc:Choice Requires="p14">
      <p:transition p14:dur="0" advTm="2343"/>
    </mc:Choice>
    <mc:Fallback xmlns="">
      <p:transition advTm="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A941ED-D5BC-4268-B974-6FEEB44189A5}"/>
              </a:ext>
            </a:extLst>
          </p:cNvPr>
          <p:cNvPicPr>
            <a:picLocks noChangeAspect="1"/>
          </p:cNvPicPr>
          <p:nvPr/>
        </p:nvPicPr>
        <p:blipFill>
          <a:blip r:embed="rId4"/>
          <a:stretch>
            <a:fillRect/>
          </a:stretch>
        </p:blipFill>
        <p:spPr>
          <a:xfrm>
            <a:off x="9710858" y="1208207"/>
            <a:ext cx="2785195" cy="2785195"/>
          </a:xfrm>
          <a:prstGeom prst="rect">
            <a:avLst/>
          </a:prstGeom>
        </p:spPr>
      </p:pic>
      <p:pic>
        <p:nvPicPr>
          <p:cNvPr id="7" name="图片 6">
            <a:extLst>
              <a:ext uri="{FF2B5EF4-FFF2-40B4-BE49-F238E27FC236}">
                <a16:creationId xmlns:a16="http://schemas.microsoft.com/office/drawing/2014/main" id="{E25D8F24-9EB8-4E61-B030-B82A768B4E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7647" y="4677705"/>
            <a:ext cx="3799800" cy="2141972"/>
          </a:xfrm>
          <a:prstGeom prst="rect">
            <a:avLst/>
          </a:prstGeom>
        </p:spPr>
      </p:pic>
      <p:graphicFrame>
        <p:nvGraphicFramePr>
          <p:cNvPr id="9" name="图示 8">
            <a:extLst>
              <a:ext uri="{FF2B5EF4-FFF2-40B4-BE49-F238E27FC236}">
                <a16:creationId xmlns:a16="http://schemas.microsoft.com/office/drawing/2014/main" id="{9D25E5AE-03C3-4972-BE5E-E5B65DA50A1B}"/>
              </a:ext>
            </a:extLst>
          </p:cNvPr>
          <p:cNvGraphicFramePr/>
          <p:nvPr>
            <p:extLst>
              <p:ext uri="{D42A27DB-BD31-4B8C-83A1-F6EECF244321}">
                <p14:modId xmlns:p14="http://schemas.microsoft.com/office/powerpoint/2010/main" val="1312860614"/>
              </p:ext>
            </p:extLst>
          </p:nvPr>
        </p:nvGraphicFramePr>
        <p:xfrm>
          <a:off x="383200" y="1135902"/>
          <a:ext cx="8895718" cy="5715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3" name="组合 2">
            <a:extLst>
              <a:ext uri="{FF2B5EF4-FFF2-40B4-BE49-F238E27FC236}">
                <a16:creationId xmlns:a16="http://schemas.microsoft.com/office/drawing/2014/main" id="{44F27E08-0378-4548-80AA-DD8DA7FCD475}"/>
              </a:ext>
            </a:extLst>
          </p:cNvPr>
          <p:cNvGrpSpPr/>
          <p:nvPr/>
        </p:nvGrpSpPr>
        <p:grpSpPr>
          <a:xfrm>
            <a:off x="-12427" y="-171122"/>
            <a:ext cx="12858750" cy="1210398"/>
            <a:chOff x="-12427" y="-171122"/>
            <a:chExt cx="12858750" cy="1210398"/>
          </a:xfrm>
        </p:grpSpPr>
        <p:grpSp>
          <p:nvGrpSpPr>
            <p:cNvPr id="19" name="组合 18">
              <a:extLst>
                <a:ext uri="{FF2B5EF4-FFF2-40B4-BE49-F238E27FC236}">
                  <a16:creationId xmlns:a16="http://schemas.microsoft.com/office/drawing/2014/main" id="{5E1263E8-03F4-47AF-B31A-00EC4DD11958}"/>
                </a:ext>
              </a:extLst>
            </p:cNvPr>
            <p:cNvGrpSpPr/>
            <p:nvPr/>
          </p:nvGrpSpPr>
          <p:grpSpPr>
            <a:xfrm>
              <a:off x="-12427" y="-171122"/>
              <a:ext cx="12858750" cy="1210398"/>
              <a:chOff x="-12427" y="-171122"/>
              <a:chExt cx="12858750" cy="1210398"/>
            </a:xfrm>
          </p:grpSpPr>
          <p:sp>
            <p:nvSpPr>
              <p:cNvPr id="12" name="矩形 11">
                <a:extLst>
                  <a:ext uri="{FF2B5EF4-FFF2-40B4-BE49-F238E27FC236}">
                    <a16:creationId xmlns:a16="http://schemas.microsoft.com/office/drawing/2014/main" id="{70AE7D07-CBED-4A6C-A2FD-8848AF1D9DEF}"/>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C4B8837A-E4E6-489E-8A9B-B31A6F137A63}"/>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研究背景</a:t>
                </a:r>
              </a:p>
            </p:txBody>
          </p:sp>
          <p:sp>
            <p:nvSpPr>
              <p:cNvPr id="24" name="文本框 23">
                <a:extLst>
                  <a:ext uri="{FF2B5EF4-FFF2-40B4-BE49-F238E27FC236}">
                    <a16:creationId xmlns:a16="http://schemas.microsoft.com/office/drawing/2014/main" id="{2E01974B-507E-4D49-8869-658FE29B4C0B}"/>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解决方案</a:t>
                </a:r>
              </a:p>
            </p:txBody>
          </p:sp>
          <p:sp>
            <p:nvSpPr>
              <p:cNvPr id="25" name="文本框 24">
                <a:extLst>
                  <a:ext uri="{FF2B5EF4-FFF2-40B4-BE49-F238E27FC236}">
                    <a16:creationId xmlns:a16="http://schemas.microsoft.com/office/drawing/2014/main" id="{EC3FBAEF-7C0E-48A4-98F8-F1DDB9601AED}"/>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15" name="图片 14">
                <a:extLst>
                  <a:ext uri="{FF2B5EF4-FFF2-40B4-BE49-F238E27FC236}">
                    <a16:creationId xmlns:a16="http://schemas.microsoft.com/office/drawing/2014/main" id="{DB1666C4-6AAF-4B4D-A102-6CC3CE5E40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 name="文本框 1">
              <a:extLst>
                <a:ext uri="{FF2B5EF4-FFF2-40B4-BE49-F238E27FC236}">
                  <a16:creationId xmlns:a16="http://schemas.microsoft.com/office/drawing/2014/main" id="{857EECEE-AC7D-4B2E-B12C-2569FFE83345}"/>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Tree>
    <p:custDataLst>
      <p:tags r:id="rId1"/>
    </p:custDataLst>
    <p:extLst>
      <p:ext uri="{BB962C8B-B14F-4D97-AF65-F5344CB8AC3E}">
        <p14:creationId xmlns:p14="http://schemas.microsoft.com/office/powerpoint/2010/main" val="911644012"/>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52FAF7CA-5072-4E58-B7BF-BDB53D2FC56D}"/>
              </a:ext>
            </a:extLst>
          </p:cNvPr>
          <p:cNvGrpSpPr/>
          <p:nvPr/>
        </p:nvGrpSpPr>
        <p:grpSpPr>
          <a:xfrm>
            <a:off x="-12427" y="-171122"/>
            <a:ext cx="12858750" cy="1210398"/>
            <a:chOff x="-12427" y="-171122"/>
            <a:chExt cx="12858750" cy="1210398"/>
          </a:xfrm>
        </p:grpSpPr>
        <p:grpSp>
          <p:nvGrpSpPr>
            <p:cNvPr id="18" name="组合 17">
              <a:extLst>
                <a:ext uri="{FF2B5EF4-FFF2-40B4-BE49-F238E27FC236}">
                  <a16:creationId xmlns:a16="http://schemas.microsoft.com/office/drawing/2014/main" id="{CDE0EAFF-B56C-4B4C-A1D6-5E9652D1771F}"/>
                </a:ext>
              </a:extLst>
            </p:cNvPr>
            <p:cNvGrpSpPr/>
            <p:nvPr/>
          </p:nvGrpSpPr>
          <p:grpSpPr>
            <a:xfrm>
              <a:off x="-12427" y="-171122"/>
              <a:ext cx="12858750" cy="1210398"/>
              <a:chOff x="-12427" y="-171122"/>
              <a:chExt cx="12858750" cy="1210398"/>
            </a:xfrm>
          </p:grpSpPr>
          <p:sp>
            <p:nvSpPr>
              <p:cNvPr id="21" name="矩形 20">
                <a:extLst>
                  <a:ext uri="{FF2B5EF4-FFF2-40B4-BE49-F238E27FC236}">
                    <a16:creationId xmlns:a16="http://schemas.microsoft.com/office/drawing/2014/main" id="{DD41068D-EA53-4344-969B-C7228CC57E9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9537E69E-7042-49FE-BE0C-E1A5E4F1ED59}"/>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研究背景</a:t>
                </a:r>
              </a:p>
            </p:txBody>
          </p:sp>
          <p:sp>
            <p:nvSpPr>
              <p:cNvPr id="23" name="文本框 22">
                <a:extLst>
                  <a:ext uri="{FF2B5EF4-FFF2-40B4-BE49-F238E27FC236}">
                    <a16:creationId xmlns:a16="http://schemas.microsoft.com/office/drawing/2014/main" id="{C0DEE60C-61C5-4F0A-9CD3-0E7FD6642EA0}"/>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解决方案</a:t>
                </a:r>
              </a:p>
            </p:txBody>
          </p:sp>
          <p:sp>
            <p:nvSpPr>
              <p:cNvPr id="26" name="文本框 25">
                <a:extLst>
                  <a:ext uri="{FF2B5EF4-FFF2-40B4-BE49-F238E27FC236}">
                    <a16:creationId xmlns:a16="http://schemas.microsoft.com/office/drawing/2014/main" id="{85FAC572-0FD4-4315-942F-CBAA76B90F5B}"/>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27" name="图片 26">
                <a:extLst>
                  <a:ext uri="{FF2B5EF4-FFF2-40B4-BE49-F238E27FC236}">
                    <a16:creationId xmlns:a16="http://schemas.microsoft.com/office/drawing/2014/main" id="{7F1C320D-1E74-45B0-A1B9-7B6B9A584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0" name="文本框 19">
              <a:extLst>
                <a:ext uri="{FF2B5EF4-FFF2-40B4-BE49-F238E27FC236}">
                  <a16:creationId xmlns:a16="http://schemas.microsoft.com/office/drawing/2014/main" id="{5199566D-4FDC-42E2-A7C0-4B2C5A576CB0}"/>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3" name="文本框 2">
            <a:extLst>
              <a:ext uri="{FF2B5EF4-FFF2-40B4-BE49-F238E27FC236}">
                <a16:creationId xmlns:a16="http://schemas.microsoft.com/office/drawing/2014/main" id="{91FC51C8-AED3-4CC4-A159-1E5CCD6ED8C6}"/>
              </a:ext>
            </a:extLst>
          </p:cNvPr>
          <p:cNvSpPr txBox="1"/>
          <p:nvPr/>
        </p:nvSpPr>
        <p:spPr>
          <a:xfrm>
            <a:off x="791722" y="1048306"/>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数据分析：</a:t>
            </a:r>
            <a:endParaRPr lang="en-US" altLang="zh-CN" sz="2800" b="1" dirty="0">
              <a:solidFill>
                <a:srgbClr val="1C4670"/>
              </a:solidFill>
              <a:ea typeface="印品黑体" panose="00000500000000000000" pitchFamily="2" charset="-122"/>
            </a:endParaRPr>
          </a:p>
        </p:txBody>
      </p:sp>
      <p:sp>
        <p:nvSpPr>
          <p:cNvPr id="19" name="文本框 18">
            <a:extLst>
              <a:ext uri="{FF2B5EF4-FFF2-40B4-BE49-F238E27FC236}">
                <a16:creationId xmlns:a16="http://schemas.microsoft.com/office/drawing/2014/main" id="{9B42FDBA-D88F-442D-AD5E-9AAC112392D9}"/>
              </a:ext>
            </a:extLst>
          </p:cNvPr>
          <p:cNvSpPr txBox="1"/>
          <p:nvPr/>
        </p:nvSpPr>
        <p:spPr>
          <a:xfrm>
            <a:off x="5963209" y="4013080"/>
            <a:ext cx="6291082" cy="2360646"/>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2000" kern="100" dirty="0">
                <a:solidFill>
                  <a:schemeClr val="tx1">
                    <a:lumMod val="65000"/>
                    <a:lumOff val="35000"/>
                  </a:schemeClr>
                </a:solidFill>
                <a:effectLst/>
                <a:latin typeface="Times New Roman" panose="02020603050405020304" pitchFamily="18" charset="0"/>
                <a:ea typeface="印品黑体" panose="00000500000000000000"/>
              </a:rPr>
              <a:t>以核电站的循环水泵为例，如果水泵在机组运行期间发生故障，将导致机组降负荷达</a:t>
            </a:r>
            <a:r>
              <a:rPr lang="en-US" altLang="zh-CN" sz="2000" b="1" kern="100" dirty="0">
                <a:solidFill>
                  <a:schemeClr val="tx1">
                    <a:lumMod val="95000"/>
                    <a:lumOff val="5000"/>
                  </a:schemeClr>
                </a:solidFill>
                <a:effectLst/>
                <a:latin typeface="Times New Roman" panose="02020603050405020304" pitchFamily="18" charset="0"/>
                <a:ea typeface="印品黑体" panose="00000500000000000000"/>
              </a:rPr>
              <a:t>50</a:t>
            </a:r>
            <a:r>
              <a:rPr lang="zh-CN" altLang="zh-CN" sz="2000" b="1" kern="100" dirty="0">
                <a:solidFill>
                  <a:schemeClr val="tx1">
                    <a:lumMod val="95000"/>
                    <a:lumOff val="5000"/>
                  </a:schemeClr>
                </a:solidFill>
                <a:effectLst/>
                <a:latin typeface="Times New Roman" panose="02020603050405020304" pitchFamily="18" charset="0"/>
                <a:ea typeface="印品黑体" panose="00000500000000000000"/>
              </a:rPr>
              <a:t>％</a:t>
            </a:r>
            <a:r>
              <a:rPr lang="zh-CN" altLang="zh-CN" sz="2000" kern="100" dirty="0">
                <a:solidFill>
                  <a:schemeClr val="tx1">
                    <a:lumMod val="65000"/>
                    <a:lumOff val="35000"/>
                  </a:schemeClr>
                </a:solidFill>
                <a:effectLst/>
                <a:latin typeface="Times New Roman" panose="02020603050405020304" pitchFamily="18" charset="0"/>
                <a:ea typeface="印品黑体" panose="00000500000000000000"/>
              </a:rPr>
              <a:t>， 严重时甚至可能导致停机停堆</a:t>
            </a:r>
            <a:r>
              <a:rPr lang="zh-CN" altLang="en-US" sz="2000" kern="100" dirty="0">
                <a:solidFill>
                  <a:schemeClr val="tx1">
                    <a:lumMod val="65000"/>
                    <a:lumOff val="35000"/>
                  </a:schemeClr>
                </a:solidFill>
                <a:effectLst/>
                <a:latin typeface="Times New Roman" panose="02020603050405020304" pitchFamily="18" charset="0"/>
                <a:ea typeface="印品黑体" panose="00000500000000000000"/>
              </a:rPr>
              <a:t>。</a:t>
            </a:r>
            <a:endParaRPr lang="en-US" altLang="zh-CN" sz="2000" kern="100" dirty="0">
              <a:solidFill>
                <a:schemeClr val="tx1">
                  <a:lumMod val="65000"/>
                  <a:lumOff val="35000"/>
                </a:schemeClr>
              </a:solidFill>
              <a:effectLst/>
              <a:latin typeface="Times New Roman" panose="02020603050405020304" pitchFamily="18" charset="0"/>
              <a:ea typeface="印品黑体" panose="0000050000000000000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2000" kern="100" dirty="0">
                <a:solidFill>
                  <a:schemeClr val="tx1">
                    <a:lumMod val="65000"/>
                    <a:lumOff val="35000"/>
                  </a:schemeClr>
                </a:solidFill>
                <a:effectLst/>
                <a:latin typeface="Times New Roman" panose="02020603050405020304" pitchFamily="18" charset="0"/>
                <a:ea typeface="印品黑体" panose="00000500000000000000"/>
              </a:rPr>
              <a:t>以一台</a:t>
            </a:r>
            <a:r>
              <a:rPr lang="en-US" altLang="zh-CN" sz="2000" kern="100" dirty="0">
                <a:solidFill>
                  <a:schemeClr val="tx1">
                    <a:lumMod val="65000"/>
                    <a:lumOff val="35000"/>
                  </a:schemeClr>
                </a:solidFill>
                <a:effectLst/>
                <a:latin typeface="Times New Roman" panose="02020603050405020304" pitchFamily="18" charset="0"/>
                <a:ea typeface="印品黑体" panose="00000500000000000000"/>
              </a:rPr>
              <a:t>70</a:t>
            </a:r>
            <a:r>
              <a:rPr lang="zh-CN" altLang="zh-CN" sz="2000" kern="100" dirty="0">
                <a:solidFill>
                  <a:schemeClr val="tx1">
                    <a:lumMod val="65000"/>
                    <a:lumOff val="35000"/>
                  </a:schemeClr>
                </a:solidFill>
                <a:effectLst/>
                <a:latin typeface="Times New Roman" panose="02020603050405020304" pitchFamily="18" charset="0"/>
                <a:ea typeface="印品黑体" panose="00000500000000000000"/>
              </a:rPr>
              <a:t>万千瓦的机组为例，如果因循水泵出现故障而停机，核电厂每天的经济损失即高达</a:t>
            </a:r>
            <a:r>
              <a:rPr lang="en-US" altLang="zh-CN" sz="2000" b="1" kern="100" dirty="0">
                <a:solidFill>
                  <a:schemeClr val="tx1">
                    <a:lumMod val="85000"/>
                    <a:lumOff val="15000"/>
                  </a:schemeClr>
                </a:solidFill>
                <a:effectLst/>
                <a:latin typeface="Times New Roman" panose="02020603050405020304" pitchFamily="18" charset="0"/>
                <a:ea typeface="印品黑体" panose="00000500000000000000"/>
              </a:rPr>
              <a:t>722</a:t>
            </a:r>
            <a:r>
              <a:rPr lang="en-US" altLang="zh-CN" sz="2000" b="1" kern="100" dirty="0">
                <a:solidFill>
                  <a:schemeClr val="tx1">
                    <a:lumMod val="85000"/>
                    <a:lumOff val="15000"/>
                  </a:schemeClr>
                </a:solidFill>
                <a:latin typeface="Times New Roman" panose="02020603050405020304" pitchFamily="18" charset="0"/>
                <a:ea typeface="印品黑体" panose="00000500000000000000"/>
              </a:rPr>
              <a:t>.</a:t>
            </a:r>
            <a:r>
              <a:rPr lang="en-US" altLang="zh-CN" sz="2000" b="1" kern="100" dirty="0">
                <a:solidFill>
                  <a:schemeClr val="tx1">
                    <a:lumMod val="85000"/>
                    <a:lumOff val="15000"/>
                  </a:schemeClr>
                </a:solidFill>
                <a:effectLst/>
                <a:latin typeface="Times New Roman" panose="02020603050405020304" pitchFamily="18" charset="0"/>
                <a:ea typeface="印品黑体" panose="00000500000000000000"/>
              </a:rPr>
              <a:t>4</a:t>
            </a:r>
            <a:r>
              <a:rPr lang="zh-CN" altLang="zh-CN" sz="2000" b="1" kern="100" dirty="0">
                <a:solidFill>
                  <a:schemeClr val="tx1">
                    <a:lumMod val="85000"/>
                    <a:lumOff val="15000"/>
                  </a:schemeClr>
                </a:solidFill>
                <a:effectLst/>
                <a:latin typeface="Times New Roman" panose="02020603050405020304" pitchFamily="18" charset="0"/>
                <a:ea typeface="印品黑体" panose="00000500000000000000"/>
              </a:rPr>
              <a:t>万元</a:t>
            </a:r>
            <a:r>
              <a:rPr lang="zh-CN" altLang="zh-CN" sz="2000" kern="100" dirty="0">
                <a:solidFill>
                  <a:schemeClr val="tx1">
                    <a:lumMod val="65000"/>
                    <a:lumOff val="35000"/>
                  </a:schemeClr>
                </a:solidFill>
                <a:effectLst/>
                <a:latin typeface="Times New Roman" panose="02020603050405020304" pitchFamily="18" charset="0"/>
                <a:ea typeface="印品黑体" panose="00000500000000000000"/>
              </a:rPr>
              <a:t>。</a:t>
            </a:r>
            <a:endParaRPr lang="en-US" altLang="zh-CN" sz="2000" kern="100" dirty="0">
              <a:solidFill>
                <a:schemeClr val="tx1">
                  <a:lumMod val="65000"/>
                  <a:lumOff val="35000"/>
                </a:schemeClr>
              </a:solidFill>
              <a:effectLst/>
              <a:latin typeface="Times New Roman" panose="02020603050405020304" pitchFamily="18" charset="0"/>
              <a:ea typeface="印品黑体" panose="0000050000000000000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kern="100" dirty="0">
                <a:solidFill>
                  <a:schemeClr val="bg1">
                    <a:lumMod val="50000"/>
                  </a:schemeClr>
                </a:solidFill>
                <a:effectLst/>
                <a:latin typeface="Times New Roman" panose="02020603050405020304" pitchFamily="18" charset="0"/>
                <a:ea typeface="印品黑体" panose="00000500000000000000"/>
              </a:rPr>
              <a:t>注：</a:t>
            </a:r>
            <a:r>
              <a:rPr lang="zh-CN" altLang="zh-CN" kern="100" dirty="0">
                <a:solidFill>
                  <a:schemeClr val="bg1">
                    <a:lumMod val="50000"/>
                  </a:schemeClr>
                </a:solidFill>
                <a:effectLst/>
                <a:latin typeface="Times New Roman" panose="02020603050405020304" pitchFamily="18" charset="0"/>
                <a:ea typeface="印品黑体" panose="00000500000000000000"/>
              </a:rPr>
              <a:t>按照</a:t>
            </a:r>
            <a:r>
              <a:rPr lang="en-US" altLang="zh-CN" kern="100" dirty="0">
                <a:solidFill>
                  <a:schemeClr val="bg1">
                    <a:lumMod val="50000"/>
                  </a:schemeClr>
                </a:solidFill>
                <a:effectLst/>
                <a:latin typeface="Times New Roman" panose="02020603050405020304" pitchFamily="18" charset="0"/>
                <a:ea typeface="印品黑体" panose="00000500000000000000"/>
              </a:rPr>
              <a:t>2019</a:t>
            </a:r>
            <a:r>
              <a:rPr lang="zh-CN" altLang="zh-CN" kern="100" dirty="0">
                <a:solidFill>
                  <a:schemeClr val="bg1">
                    <a:lumMod val="50000"/>
                  </a:schemeClr>
                </a:solidFill>
                <a:effectLst/>
                <a:latin typeface="Times New Roman" panose="02020603050405020304" pitchFamily="18" charset="0"/>
                <a:ea typeface="印品黑体" panose="00000500000000000000"/>
              </a:rPr>
              <a:t>年国家发展与改革委核定的核电上网标杆电价每千瓦时</a:t>
            </a:r>
            <a:r>
              <a:rPr lang="en-US" altLang="zh-CN" kern="100" dirty="0">
                <a:solidFill>
                  <a:schemeClr val="bg1">
                    <a:lumMod val="50000"/>
                  </a:schemeClr>
                </a:solidFill>
                <a:effectLst/>
                <a:latin typeface="Times New Roman" panose="02020603050405020304" pitchFamily="18" charset="0"/>
                <a:ea typeface="印品黑体" panose="00000500000000000000"/>
              </a:rPr>
              <a:t>0</a:t>
            </a:r>
            <a:r>
              <a:rPr lang="zh-CN" altLang="zh-CN" kern="100" dirty="0">
                <a:solidFill>
                  <a:schemeClr val="bg1">
                    <a:lumMod val="50000"/>
                  </a:schemeClr>
                </a:solidFill>
                <a:effectLst/>
                <a:latin typeface="Times New Roman" panose="02020603050405020304" pitchFamily="18" charset="0"/>
                <a:ea typeface="印品黑体" panose="00000500000000000000"/>
              </a:rPr>
              <a:t>．</a:t>
            </a:r>
            <a:r>
              <a:rPr lang="en-US" altLang="zh-CN" kern="100" dirty="0">
                <a:solidFill>
                  <a:schemeClr val="bg1">
                    <a:lumMod val="50000"/>
                  </a:schemeClr>
                </a:solidFill>
                <a:effectLst/>
                <a:latin typeface="Times New Roman" panose="02020603050405020304" pitchFamily="18" charset="0"/>
                <a:ea typeface="印品黑体" panose="00000500000000000000"/>
              </a:rPr>
              <a:t>43</a:t>
            </a:r>
            <a:r>
              <a:rPr lang="zh-CN" altLang="zh-CN" kern="100" dirty="0">
                <a:solidFill>
                  <a:schemeClr val="bg1">
                    <a:lumMod val="50000"/>
                  </a:schemeClr>
                </a:solidFill>
                <a:effectLst/>
                <a:latin typeface="Times New Roman" panose="02020603050405020304" pitchFamily="18" charset="0"/>
                <a:ea typeface="印品黑体" panose="00000500000000000000"/>
              </a:rPr>
              <a:t>元计算</a:t>
            </a:r>
            <a:r>
              <a:rPr lang="en-US" altLang="zh-CN" kern="100" dirty="0">
                <a:solidFill>
                  <a:schemeClr val="bg1">
                    <a:lumMod val="50000"/>
                  </a:schemeClr>
                </a:solidFill>
                <a:effectLst/>
                <a:latin typeface="Times New Roman" panose="02020603050405020304" pitchFamily="18" charset="0"/>
                <a:ea typeface="印品黑体" panose="00000500000000000000"/>
              </a:rPr>
              <a:t>.</a:t>
            </a:r>
            <a:endParaRPr lang="zh-CN" altLang="zh-CN" kern="100" dirty="0">
              <a:solidFill>
                <a:schemeClr val="bg1">
                  <a:lumMod val="50000"/>
                </a:schemeClr>
              </a:solidFill>
              <a:effectLst/>
              <a:latin typeface="Times New Roman" panose="02020603050405020304" pitchFamily="18" charset="0"/>
              <a:ea typeface="印品黑体" panose="00000500000000000000"/>
            </a:endParaRPr>
          </a:p>
        </p:txBody>
      </p:sp>
      <p:grpSp>
        <p:nvGrpSpPr>
          <p:cNvPr id="13" name="组合 12">
            <a:extLst>
              <a:ext uri="{FF2B5EF4-FFF2-40B4-BE49-F238E27FC236}">
                <a16:creationId xmlns:a16="http://schemas.microsoft.com/office/drawing/2014/main" id="{A1A46C4A-9D89-439E-9B85-DB2E15FDD716}"/>
              </a:ext>
            </a:extLst>
          </p:cNvPr>
          <p:cNvGrpSpPr/>
          <p:nvPr/>
        </p:nvGrpSpPr>
        <p:grpSpPr>
          <a:xfrm>
            <a:off x="6573391" y="1683923"/>
            <a:ext cx="4313836" cy="1440161"/>
            <a:chOff x="6003970" y="5344517"/>
            <a:chExt cx="4313836" cy="1440161"/>
          </a:xfrm>
        </p:grpSpPr>
        <p:sp>
          <p:nvSpPr>
            <p:cNvPr id="8" name="矩形: 圆角 7">
              <a:extLst>
                <a:ext uri="{FF2B5EF4-FFF2-40B4-BE49-F238E27FC236}">
                  <a16:creationId xmlns:a16="http://schemas.microsoft.com/office/drawing/2014/main" id="{DFEDB4F7-03BE-4F9C-863E-84BF909F3934}"/>
                </a:ext>
              </a:extLst>
            </p:cNvPr>
            <p:cNvSpPr/>
            <p:nvPr/>
          </p:nvSpPr>
          <p:spPr>
            <a:xfrm>
              <a:off x="6003970" y="5344518"/>
              <a:ext cx="1384867" cy="144016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整个系统的安全、可靠运行的保证</a:t>
              </a:r>
            </a:p>
          </p:txBody>
        </p:sp>
        <p:sp>
          <p:nvSpPr>
            <p:cNvPr id="9" name="矩形: 圆角 8">
              <a:extLst>
                <a:ext uri="{FF2B5EF4-FFF2-40B4-BE49-F238E27FC236}">
                  <a16:creationId xmlns:a16="http://schemas.microsoft.com/office/drawing/2014/main" id="{2631FE23-1DE9-4B5D-9A3A-6DEEE32E35B1}"/>
                </a:ext>
              </a:extLst>
            </p:cNvPr>
            <p:cNvSpPr/>
            <p:nvPr/>
          </p:nvSpPr>
          <p:spPr>
            <a:xfrm>
              <a:off x="8539329" y="5344517"/>
              <a:ext cx="1778477" cy="63347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重大经济损失</a:t>
              </a:r>
            </a:p>
          </p:txBody>
        </p:sp>
        <p:sp>
          <p:nvSpPr>
            <p:cNvPr id="10" name="矩形: 圆角 9">
              <a:extLst>
                <a:ext uri="{FF2B5EF4-FFF2-40B4-BE49-F238E27FC236}">
                  <a16:creationId xmlns:a16="http://schemas.microsoft.com/office/drawing/2014/main" id="{EF0EFF96-05D8-4510-9321-904134CEF114}"/>
                </a:ext>
              </a:extLst>
            </p:cNvPr>
            <p:cNvSpPr/>
            <p:nvPr/>
          </p:nvSpPr>
          <p:spPr>
            <a:xfrm>
              <a:off x="8545461" y="6151206"/>
              <a:ext cx="1772345" cy="6334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人员伤亡</a:t>
              </a:r>
            </a:p>
          </p:txBody>
        </p:sp>
        <p:sp>
          <p:nvSpPr>
            <p:cNvPr id="11" name="箭头: 右 10">
              <a:extLst>
                <a:ext uri="{FF2B5EF4-FFF2-40B4-BE49-F238E27FC236}">
                  <a16:creationId xmlns:a16="http://schemas.microsoft.com/office/drawing/2014/main" id="{F56FF12A-F658-4463-9E0D-F3440708679C}"/>
                </a:ext>
              </a:extLst>
            </p:cNvPr>
            <p:cNvSpPr/>
            <p:nvPr/>
          </p:nvSpPr>
          <p:spPr>
            <a:xfrm>
              <a:off x="7494407" y="5776565"/>
              <a:ext cx="945484" cy="41734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故障</a:t>
              </a:r>
            </a:p>
          </p:txBody>
        </p:sp>
      </p:grpSp>
      <p:sp>
        <p:nvSpPr>
          <p:cNvPr id="15" name="矩形: 圆角 14">
            <a:extLst>
              <a:ext uri="{FF2B5EF4-FFF2-40B4-BE49-F238E27FC236}">
                <a16:creationId xmlns:a16="http://schemas.microsoft.com/office/drawing/2014/main" id="{409ED36E-62DC-4CCB-9AA8-C42EC392B40D}"/>
              </a:ext>
            </a:extLst>
          </p:cNvPr>
          <p:cNvSpPr/>
          <p:nvPr/>
        </p:nvSpPr>
        <p:spPr>
          <a:xfrm>
            <a:off x="813180" y="2050853"/>
            <a:ext cx="2226766" cy="19833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kern="100" dirty="0">
              <a:effectLst/>
              <a:latin typeface="Times New Roman" panose="02020603050405020304" pitchFamily="18" charset="0"/>
              <a:ea typeface="印品黑体" panose="00000500000000000000"/>
            </a:endParaRPr>
          </a:p>
          <a:p>
            <a:pPr algn="ctr"/>
            <a:r>
              <a:rPr lang="zh-CN" altLang="zh-CN" sz="1800" kern="100" dirty="0">
                <a:effectLst/>
                <a:latin typeface="Times New Roman" panose="02020603050405020304" pitchFamily="18" charset="0"/>
                <a:ea typeface="印品黑体" panose="00000500000000000000"/>
              </a:rPr>
              <a:t>我国电机保有量</a:t>
            </a:r>
            <a:endParaRPr lang="en-US" altLang="zh-CN" sz="1800" kern="100" dirty="0">
              <a:effectLst/>
              <a:latin typeface="Times New Roman" panose="02020603050405020304" pitchFamily="18" charset="0"/>
              <a:ea typeface="印品黑体" panose="00000500000000000000"/>
            </a:endParaRPr>
          </a:p>
          <a:p>
            <a:pPr algn="ctr"/>
            <a:r>
              <a:rPr lang="zh-CN" altLang="zh-CN" sz="1800" kern="100" dirty="0">
                <a:effectLst/>
                <a:latin typeface="Times New Roman" panose="02020603050405020304" pitchFamily="18" charset="0"/>
                <a:ea typeface="印品黑体" panose="00000500000000000000"/>
              </a:rPr>
              <a:t>约为</a:t>
            </a:r>
            <a:r>
              <a:rPr lang="en-US" altLang="zh-CN" sz="1800" b="1" kern="100" dirty="0">
                <a:effectLst/>
                <a:latin typeface="Times New Roman" panose="02020603050405020304" pitchFamily="18" charset="0"/>
                <a:ea typeface="印品黑体" panose="00000500000000000000"/>
              </a:rPr>
              <a:t>17</a:t>
            </a:r>
            <a:r>
              <a:rPr lang="zh-CN" altLang="zh-CN" sz="1800" b="1" kern="100" dirty="0">
                <a:effectLst/>
                <a:latin typeface="Times New Roman" panose="02020603050405020304" pitchFamily="18" charset="0"/>
                <a:ea typeface="印品黑体" panose="00000500000000000000"/>
              </a:rPr>
              <a:t>亿千瓦</a:t>
            </a:r>
            <a:endParaRPr lang="en-US" altLang="zh-CN" sz="1800" b="1" kern="100" dirty="0">
              <a:effectLst/>
              <a:latin typeface="Times New Roman" panose="02020603050405020304" pitchFamily="18" charset="0"/>
              <a:ea typeface="印品黑体" panose="00000500000000000000"/>
            </a:endParaRPr>
          </a:p>
          <a:p>
            <a:pPr algn="ctr"/>
            <a:r>
              <a:rPr lang="zh-CN" altLang="zh-CN" sz="1800" kern="100" dirty="0">
                <a:effectLst/>
                <a:latin typeface="Times New Roman" panose="02020603050405020304" pitchFamily="18" charset="0"/>
                <a:ea typeface="印品黑体" panose="00000500000000000000"/>
              </a:rPr>
              <a:t>总耗电量约为</a:t>
            </a:r>
            <a:endParaRPr lang="en-US" altLang="zh-CN" sz="1800" kern="100" dirty="0">
              <a:effectLst/>
              <a:latin typeface="Times New Roman" panose="02020603050405020304" pitchFamily="18" charset="0"/>
              <a:ea typeface="印品黑体" panose="00000500000000000000"/>
            </a:endParaRPr>
          </a:p>
          <a:p>
            <a:pPr algn="ctr"/>
            <a:r>
              <a:rPr lang="en-US" altLang="zh-CN" sz="1800" b="1" kern="100" dirty="0">
                <a:effectLst/>
                <a:latin typeface="Times New Roman" panose="02020603050405020304" pitchFamily="18" charset="0"/>
                <a:ea typeface="印品黑体" panose="00000500000000000000"/>
              </a:rPr>
              <a:t>3</a:t>
            </a:r>
            <a:r>
              <a:rPr lang="zh-CN" altLang="zh-CN" sz="1800" b="1" kern="100" dirty="0">
                <a:effectLst/>
                <a:latin typeface="Times New Roman" panose="02020603050405020304" pitchFamily="18" charset="0"/>
                <a:ea typeface="印品黑体" panose="00000500000000000000"/>
              </a:rPr>
              <a:t>万亿千瓦时</a:t>
            </a:r>
            <a:endParaRPr lang="en-US" altLang="zh-CN" sz="1800" b="1" kern="100" dirty="0">
              <a:effectLst/>
              <a:latin typeface="Times New Roman" panose="02020603050405020304" pitchFamily="18" charset="0"/>
              <a:ea typeface="印品黑体" panose="00000500000000000000"/>
            </a:endParaRPr>
          </a:p>
          <a:p>
            <a:pPr algn="ctr"/>
            <a:endParaRPr lang="zh-CN" altLang="en-US" dirty="0"/>
          </a:p>
        </p:txBody>
      </p:sp>
      <p:sp>
        <p:nvSpPr>
          <p:cNvPr id="16" name="对话气泡: 圆角矩形 15">
            <a:extLst>
              <a:ext uri="{FF2B5EF4-FFF2-40B4-BE49-F238E27FC236}">
                <a16:creationId xmlns:a16="http://schemas.microsoft.com/office/drawing/2014/main" id="{242C6090-CFAD-446D-AA14-5EDA9DEF50FD}"/>
              </a:ext>
            </a:extLst>
          </p:cNvPr>
          <p:cNvSpPr/>
          <p:nvPr/>
        </p:nvSpPr>
        <p:spPr>
          <a:xfrm>
            <a:off x="3162583" y="2148852"/>
            <a:ext cx="2044412" cy="975232"/>
          </a:xfrm>
          <a:prstGeom prst="wedgeRoundRectCallout">
            <a:avLst>
              <a:gd name="adj1" fmla="val -37629"/>
              <a:gd name="adj2" fmla="val 625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kern="100" dirty="0">
              <a:effectLst/>
              <a:latin typeface="Times New Roman" panose="02020603050405020304" pitchFamily="18" charset="0"/>
              <a:ea typeface="印品黑体" panose="00000500000000000000"/>
            </a:endParaRPr>
          </a:p>
          <a:p>
            <a:pPr algn="ctr"/>
            <a:r>
              <a:rPr lang="zh-CN" altLang="zh-CN" sz="1800" kern="100" dirty="0">
                <a:effectLst/>
                <a:latin typeface="Times New Roman" panose="02020603050405020304" pitchFamily="18" charset="0"/>
                <a:ea typeface="印品黑体" panose="00000500000000000000"/>
              </a:rPr>
              <a:t>占全社会总用电量的</a:t>
            </a:r>
            <a:r>
              <a:rPr lang="en-US" altLang="zh-CN" sz="1800" kern="100" dirty="0">
                <a:effectLst/>
                <a:latin typeface="Times New Roman" panose="02020603050405020304" pitchFamily="18" charset="0"/>
                <a:ea typeface="印品黑体" panose="00000500000000000000"/>
              </a:rPr>
              <a:t>64</a:t>
            </a:r>
            <a:r>
              <a:rPr lang="zh-CN" altLang="zh-CN" sz="1800" kern="100" dirty="0">
                <a:effectLst/>
                <a:latin typeface="Times New Roman" panose="02020603050405020304" pitchFamily="18" charset="0"/>
                <a:ea typeface="印品黑体" panose="00000500000000000000"/>
              </a:rPr>
              <a:t>％</a:t>
            </a:r>
            <a:endParaRPr lang="en-US" altLang="zh-CN" sz="1800" kern="100" dirty="0">
              <a:effectLst/>
              <a:latin typeface="Times New Roman" panose="02020603050405020304" pitchFamily="18" charset="0"/>
              <a:ea typeface="印品黑体" panose="00000500000000000000"/>
            </a:endParaRPr>
          </a:p>
          <a:p>
            <a:pPr algn="ctr"/>
            <a:endParaRPr lang="zh-CN" altLang="en-US" dirty="0"/>
          </a:p>
        </p:txBody>
      </p:sp>
      <p:sp>
        <p:nvSpPr>
          <p:cNvPr id="30" name="矩形: 圆角 29">
            <a:extLst>
              <a:ext uri="{FF2B5EF4-FFF2-40B4-BE49-F238E27FC236}">
                <a16:creationId xmlns:a16="http://schemas.microsoft.com/office/drawing/2014/main" id="{D932F990-2EE2-458E-98A1-9E165CC9434A}"/>
              </a:ext>
            </a:extLst>
          </p:cNvPr>
          <p:cNvSpPr/>
          <p:nvPr/>
        </p:nvSpPr>
        <p:spPr>
          <a:xfrm>
            <a:off x="873738" y="4513571"/>
            <a:ext cx="2269682" cy="1981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Times New Roman" panose="02020603050405020304" pitchFamily="18" charset="0"/>
                <a:ea typeface="印品黑体" panose="00000500000000000000"/>
              </a:rPr>
              <a:t>工业领域电机总用电量为</a:t>
            </a:r>
            <a:r>
              <a:rPr lang="en-US" altLang="zh-CN" sz="1800" b="1" kern="100" dirty="0">
                <a:effectLst/>
                <a:latin typeface="Times New Roman" panose="02020603050405020304" pitchFamily="18" charset="0"/>
                <a:ea typeface="印品黑体" panose="00000500000000000000"/>
              </a:rPr>
              <a:t>2.6</a:t>
            </a:r>
            <a:r>
              <a:rPr lang="zh-CN" altLang="en-US" sz="1800" b="1" kern="100" dirty="0">
                <a:effectLst/>
                <a:latin typeface="Times New Roman" panose="02020603050405020304" pitchFamily="18" charset="0"/>
                <a:ea typeface="印品黑体" panose="00000500000000000000"/>
              </a:rPr>
              <a:t>万</a:t>
            </a:r>
            <a:r>
              <a:rPr lang="zh-CN" altLang="zh-CN" sz="1800" b="1" kern="100" dirty="0">
                <a:effectLst/>
                <a:latin typeface="Times New Roman" panose="02020603050405020304" pitchFamily="18" charset="0"/>
                <a:ea typeface="印品黑体" panose="00000500000000000000"/>
              </a:rPr>
              <a:t>亿千瓦时</a:t>
            </a:r>
            <a:endParaRPr lang="zh-CN" altLang="en-US" dirty="0"/>
          </a:p>
        </p:txBody>
      </p:sp>
      <p:sp>
        <p:nvSpPr>
          <p:cNvPr id="32" name="对话气泡: 圆角矩形 31">
            <a:extLst>
              <a:ext uri="{FF2B5EF4-FFF2-40B4-BE49-F238E27FC236}">
                <a16:creationId xmlns:a16="http://schemas.microsoft.com/office/drawing/2014/main" id="{9E9C2F3F-08ED-4712-9E37-65A3ADF20FF3}"/>
              </a:ext>
            </a:extLst>
          </p:cNvPr>
          <p:cNvSpPr/>
          <p:nvPr/>
        </p:nvSpPr>
        <p:spPr>
          <a:xfrm>
            <a:off x="3432887" y="4641277"/>
            <a:ext cx="1774108" cy="792088"/>
          </a:xfrm>
          <a:prstGeom prst="wedgeRoundRectCallout">
            <a:avLst>
              <a:gd name="adj1" fmla="val -50984"/>
              <a:gd name="adj2" fmla="val 89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kern="100" dirty="0">
              <a:effectLst/>
              <a:latin typeface="Times New Roman" panose="02020603050405020304" pitchFamily="18" charset="0"/>
              <a:ea typeface="印品黑体" panose="00000500000000000000"/>
            </a:endParaRPr>
          </a:p>
          <a:p>
            <a:pPr algn="ctr"/>
            <a:r>
              <a:rPr lang="zh-CN" altLang="zh-CN" sz="1800" kern="100" dirty="0">
                <a:effectLst/>
                <a:latin typeface="Times New Roman" panose="02020603050405020304" pitchFamily="18" charset="0"/>
                <a:ea typeface="印品黑体" panose="00000500000000000000"/>
              </a:rPr>
              <a:t>占工业用电的</a:t>
            </a:r>
            <a:r>
              <a:rPr lang="en-US" altLang="zh-CN" sz="1800" kern="100" dirty="0">
                <a:effectLst/>
                <a:latin typeface="Times New Roman" panose="02020603050405020304" pitchFamily="18" charset="0"/>
                <a:ea typeface="印品黑体" panose="00000500000000000000"/>
              </a:rPr>
              <a:t>75</a:t>
            </a:r>
            <a:r>
              <a:rPr lang="zh-CN" altLang="zh-CN" sz="1800" kern="100" dirty="0">
                <a:effectLst/>
                <a:latin typeface="Times New Roman" panose="02020603050405020304" pitchFamily="18" charset="0"/>
                <a:ea typeface="印品黑体" panose="00000500000000000000"/>
              </a:rPr>
              <a:t>％</a:t>
            </a:r>
            <a:endParaRPr lang="en-US" altLang="zh-CN" sz="1800" kern="100" dirty="0">
              <a:effectLst/>
              <a:latin typeface="Times New Roman" panose="02020603050405020304" pitchFamily="18" charset="0"/>
              <a:ea typeface="印品黑体" panose="00000500000000000000"/>
            </a:endParaRPr>
          </a:p>
          <a:p>
            <a:pPr algn="ctr"/>
            <a:endParaRPr lang="zh-CN" altLang="en-US" dirty="0"/>
          </a:p>
        </p:txBody>
      </p:sp>
    </p:spTree>
    <p:custDataLst>
      <p:tags r:id="rId1"/>
    </p:custDataLst>
    <p:extLst>
      <p:ext uri="{BB962C8B-B14F-4D97-AF65-F5344CB8AC3E}">
        <p14:creationId xmlns:p14="http://schemas.microsoft.com/office/powerpoint/2010/main" val="2363801506"/>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52FAF7CA-5072-4E58-B7BF-BDB53D2FC56D}"/>
              </a:ext>
            </a:extLst>
          </p:cNvPr>
          <p:cNvGrpSpPr/>
          <p:nvPr/>
        </p:nvGrpSpPr>
        <p:grpSpPr>
          <a:xfrm>
            <a:off x="-12427" y="-171122"/>
            <a:ext cx="12858750" cy="1210398"/>
            <a:chOff x="-12427" y="-171122"/>
            <a:chExt cx="12858750" cy="1210398"/>
          </a:xfrm>
        </p:grpSpPr>
        <p:grpSp>
          <p:nvGrpSpPr>
            <p:cNvPr id="18" name="组合 17">
              <a:extLst>
                <a:ext uri="{FF2B5EF4-FFF2-40B4-BE49-F238E27FC236}">
                  <a16:creationId xmlns:a16="http://schemas.microsoft.com/office/drawing/2014/main" id="{CDE0EAFF-B56C-4B4C-A1D6-5E9652D1771F}"/>
                </a:ext>
              </a:extLst>
            </p:cNvPr>
            <p:cNvGrpSpPr/>
            <p:nvPr/>
          </p:nvGrpSpPr>
          <p:grpSpPr>
            <a:xfrm>
              <a:off x="-12427" y="-171122"/>
              <a:ext cx="12858750" cy="1210398"/>
              <a:chOff x="-12427" y="-171122"/>
              <a:chExt cx="12858750" cy="1210398"/>
            </a:xfrm>
          </p:grpSpPr>
          <p:sp>
            <p:nvSpPr>
              <p:cNvPr id="21" name="矩形 20">
                <a:extLst>
                  <a:ext uri="{FF2B5EF4-FFF2-40B4-BE49-F238E27FC236}">
                    <a16:creationId xmlns:a16="http://schemas.microsoft.com/office/drawing/2014/main" id="{DD41068D-EA53-4344-969B-C7228CC57E9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9537E69E-7042-49FE-BE0C-E1A5E4F1ED59}"/>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研究背景</a:t>
                </a:r>
              </a:p>
            </p:txBody>
          </p:sp>
          <p:sp>
            <p:nvSpPr>
              <p:cNvPr id="23" name="文本框 22">
                <a:extLst>
                  <a:ext uri="{FF2B5EF4-FFF2-40B4-BE49-F238E27FC236}">
                    <a16:creationId xmlns:a16="http://schemas.microsoft.com/office/drawing/2014/main" id="{C0DEE60C-61C5-4F0A-9CD3-0E7FD6642EA0}"/>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解决方案</a:t>
                </a:r>
              </a:p>
            </p:txBody>
          </p:sp>
          <p:sp>
            <p:nvSpPr>
              <p:cNvPr id="26" name="文本框 25">
                <a:extLst>
                  <a:ext uri="{FF2B5EF4-FFF2-40B4-BE49-F238E27FC236}">
                    <a16:creationId xmlns:a16="http://schemas.microsoft.com/office/drawing/2014/main" id="{85FAC572-0FD4-4315-942F-CBAA76B90F5B}"/>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27" name="图片 26">
                <a:extLst>
                  <a:ext uri="{FF2B5EF4-FFF2-40B4-BE49-F238E27FC236}">
                    <a16:creationId xmlns:a16="http://schemas.microsoft.com/office/drawing/2014/main" id="{7F1C320D-1E74-45B0-A1B9-7B6B9A584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0" name="文本框 19">
              <a:extLst>
                <a:ext uri="{FF2B5EF4-FFF2-40B4-BE49-F238E27FC236}">
                  <a16:creationId xmlns:a16="http://schemas.microsoft.com/office/drawing/2014/main" id="{5199566D-4FDC-42E2-A7C0-4B2C5A576CB0}"/>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3" name="文本框 2">
            <a:extLst>
              <a:ext uri="{FF2B5EF4-FFF2-40B4-BE49-F238E27FC236}">
                <a16:creationId xmlns:a16="http://schemas.microsoft.com/office/drawing/2014/main" id="{91FC51C8-AED3-4CC4-A159-1E5CCD6ED8C6}"/>
              </a:ext>
            </a:extLst>
          </p:cNvPr>
          <p:cNvSpPr txBox="1"/>
          <p:nvPr/>
        </p:nvSpPr>
        <p:spPr>
          <a:xfrm>
            <a:off x="791722" y="1048306"/>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行业现状与地方政策：</a:t>
            </a:r>
            <a:endParaRPr lang="en-US" altLang="zh-CN" sz="2800" b="1" dirty="0">
              <a:solidFill>
                <a:srgbClr val="1C4670"/>
              </a:solidFill>
              <a:ea typeface="印品黑体" panose="00000500000000000000" pitchFamily="2" charset="-122"/>
            </a:endParaRPr>
          </a:p>
        </p:txBody>
      </p:sp>
      <p:sp>
        <p:nvSpPr>
          <p:cNvPr id="2" name="矩形: 圆角 1">
            <a:extLst>
              <a:ext uri="{FF2B5EF4-FFF2-40B4-BE49-F238E27FC236}">
                <a16:creationId xmlns:a16="http://schemas.microsoft.com/office/drawing/2014/main" id="{BE5E0ED3-A0D2-42B7-BD14-6FB95DF79AA0}"/>
              </a:ext>
            </a:extLst>
          </p:cNvPr>
          <p:cNvSpPr/>
          <p:nvPr/>
        </p:nvSpPr>
        <p:spPr>
          <a:xfrm>
            <a:off x="813180" y="2050853"/>
            <a:ext cx="2226766" cy="2462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kern="100" dirty="0">
              <a:effectLst/>
              <a:latin typeface="Times New Roman" panose="02020603050405020304" pitchFamily="18" charset="0"/>
              <a:ea typeface="印品黑体" panose="00000500000000000000"/>
            </a:endParaRPr>
          </a:p>
          <a:p>
            <a:pPr algn="ctr"/>
            <a:r>
              <a:rPr lang="zh-CN" altLang="en-US" sz="1800" kern="100" dirty="0">
                <a:effectLst/>
                <a:latin typeface="Times New Roman" panose="02020603050405020304" pitchFamily="18" charset="0"/>
                <a:ea typeface="印品黑体" panose="00000500000000000000"/>
              </a:rPr>
              <a:t>我国电机年产量已经达到</a:t>
            </a:r>
            <a:r>
              <a:rPr lang="en-US" altLang="zh-CN" sz="1800" kern="100" dirty="0">
                <a:effectLst/>
                <a:latin typeface="Times New Roman" panose="02020603050405020304" pitchFamily="18" charset="0"/>
                <a:ea typeface="印品黑体" panose="00000500000000000000"/>
              </a:rPr>
              <a:t>3</a:t>
            </a:r>
            <a:r>
              <a:rPr lang="zh-CN" altLang="en-US" sz="1800" kern="100" dirty="0">
                <a:effectLst/>
                <a:latin typeface="Times New Roman" panose="02020603050405020304" pitchFamily="18" charset="0"/>
                <a:ea typeface="印品黑体" panose="00000500000000000000"/>
              </a:rPr>
              <a:t>亿千瓦的水平，中国电机企业的产销量将达到全球总量的</a:t>
            </a:r>
          </a:p>
          <a:p>
            <a:pPr algn="ctr"/>
            <a:r>
              <a:rPr lang="en-US" altLang="zh-CN" sz="1800" kern="100" dirty="0">
                <a:effectLst/>
                <a:latin typeface="Times New Roman" panose="02020603050405020304" pitchFamily="18" charset="0"/>
                <a:ea typeface="印品黑体" panose="00000500000000000000"/>
              </a:rPr>
              <a:t>40%</a:t>
            </a:r>
            <a:r>
              <a:rPr lang="zh-CN" altLang="en-US" sz="1800" kern="100" dirty="0">
                <a:effectLst/>
                <a:latin typeface="Times New Roman" panose="02020603050405020304" pitchFamily="18" charset="0"/>
                <a:ea typeface="印品黑体" panose="00000500000000000000"/>
              </a:rPr>
              <a:t>左右</a:t>
            </a:r>
            <a:endParaRPr lang="zh-CN" altLang="en-US" dirty="0"/>
          </a:p>
        </p:txBody>
      </p:sp>
      <p:sp>
        <p:nvSpPr>
          <p:cNvPr id="4" name="对话气泡: 圆角矩形 3">
            <a:extLst>
              <a:ext uri="{FF2B5EF4-FFF2-40B4-BE49-F238E27FC236}">
                <a16:creationId xmlns:a16="http://schemas.microsoft.com/office/drawing/2014/main" id="{30D4046F-D0CA-4684-9EA9-ACB6C45E0379}"/>
              </a:ext>
            </a:extLst>
          </p:cNvPr>
          <p:cNvSpPr/>
          <p:nvPr/>
        </p:nvSpPr>
        <p:spPr>
          <a:xfrm>
            <a:off x="3162583" y="2148852"/>
            <a:ext cx="2044412" cy="975232"/>
          </a:xfrm>
          <a:prstGeom prst="wedgeRoundRectCallout">
            <a:avLst>
              <a:gd name="adj1" fmla="val -37629"/>
              <a:gd name="adj2" fmla="val 625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kern="100" dirty="0">
              <a:effectLst/>
              <a:latin typeface="Times New Roman" panose="02020603050405020304" pitchFamily="18" charset="0"/>
              <a:ea typeface="印品黑体" panose="00000500000000000000"/>
            </a:endParaRPr>
          </a:p>
          <a:p>
            <a:pPr algn="ctr"/>
            <a:r>
              <a:rPr lang="zh-CN" altLang="en-US" sz="1800" kern="100" dirty="0">
                <a:effectLst/>
                <a:latin typeface="Times New Roman" panose="02020603050405020304" pitchFamily="18" charset="0"/>
                <a:ea typeface="印品黑体" panose="00000500000000000000"/>
              </a:rPr>
              <a:t>超过日本、北美和西欧市场的总和。</a:t>
            </a:r>
          </a:p>
          <a:p>
            <a:pPr algn="ctr"/>
            <a:endParaRPr lang="zh-CN" altLang="en-US" dirty="0"/>
          </a:p>
        </p:txBody>
      </p:sp>
      <p:sp>
        <p:nvSpPr>
          <p:cNvPr id="24" name="文本框 23">
            <a:extLst>
              <a:ext uri="{FF2B5EF4-FFF2-40B4-BE49-F238E27FC236}">
                <a16:creationId xmlns:a16="http://schemas.microsoft.com/office/drawing/2014/main" id="{EDDEDBBA-9127-424F-917E-63E96D3AF192}"/>
              </a:ext>
            </a:extLst>
          </p:cNvPr>
          <p:cNvSpPr txBox="1"/>
          <p:nvPr/>
        </p:nvSpPr>
        <p:spPr>
          <a:xfrm>
            <a:off x="309304" y="4903533"/>
            <a:ext cx="5158693" cy="2031325"/>
          </a:xfrm>
          <a:prstGeom prst="rect">
            <a:avLst/>
          </a:prstGeom>
          <a:noFill/>
        </p:spPr>
        <p:txBody>
          <a:bodyPr wrap="square">
            <a:spAutoFit/>
          </a:bodyPr>
          <a:lstStyle/>
          <a:p>
            <a:pPr algn="l"/>
            <a:endParaRPr lang="zh-CN" altLang="en-US" b="0" i="0" dirty="0">
              <a:solidFill>
                <a:srgbClr val="333333"/>
              </a:solidFill>
              <a:effectLst/>
              <a:latin typeface="lucida Grande"/>
              <a:ea typeface="印品黑体" panose="00000500000000000000"/>
            </a:endParaRPr>
          </a:p>
          <a:p>
            <a:pPr algn="l"/>
            <a:r>
              <a:rPr lang="zh-CN" altLang="en-US" b="0" i="0" dirty="0">
                <a:solidFill>
                  <a:srgbClr val="333333"/>
                </a:solidFill>
                <a:effectLst/>
                <a:latin typeface="lucida Grande"/>
                <a:ea typeface="印品黑体" panose="00000500000000000000"/>
              </a:rPr>
              <a:t>　　</a:t>
            </a:r>
            <a:r>
              <a:rPr lang="en-US" altLang="zh-CN" b="0" i="0" dirty="0">
                <a:solidFill>
                  <a:srgbClr val="333333"/>
                </a:solidFill>
                <a:effectLst/>
                <a:latin typeface="lucida Grande"/>
                <a:ea typeface="印品黑体" panose="00000500000000000000"/>
              </a:rPr>
              <a:t>《2017</a:t>
            </a:r>
            <a:r>
              <a:rPr lang="zh-CN" altLang="en-US" b="0" i="0" dirty="0">
                <a:solidFill>
                  <a:srgbClr val="333333"/>
                </a:solidFill>
                <a:effectLst/>
                <a:latin typeface="lucida Grande"/>
                <a:ea typeface="印品黑体" panose="00000500000000000000"/>
              </a:rPr>
              <a:t>年工业节能监察重点工作计划</a:t>
            </a:r>
            <a:r>
              <a:rPr lang="en-US" altLang="zh-CN" b="0" i="0" dirty="0">
                <a:solidFill>
                  <a:srgbClr val="333333"/>
                </a:solidFill>
                <a:effectLst/>
                <a:latin typeface="lucida Grande"/>
                <a:ea typeface="印品黑体" panose="00000500000000000000"/>
              </a:rPr>
              <a:t>》</a:t>
            </a:r>
            <a:r>
              <a:rPr lang="zh-CN" altLang="en-US" b="0" i="0" dirty="0">
                <a:solidFill>
                  <a:srgbClr val="333333"/>
                </a:solidFill>
                <a:effectLst/>
                <a:latin typeface="lucida Grande"/>
                <a:ea typeface="印品黑体" panose="00000500000000000000"/>
              </a:rPr>
              <a:t>将</a:t>
            </a:r>
            <a:r>
              <a:rPr lang="zh-CN" altLang="en-US" b="1" i="0" dirty="0">
                <a:solidFill>
                  <a:srgbClr val="333333"/>
                </a:solidFill>
                <a:effectLst/>
                <a:latin typeface="lucida Grande"/>
                <a:ea typeface="印品黑体" panose="00000500000000000000"/>
              </a:rPr>
              <a:t>电机节能</a:t>
            </a:r>
            <a:r>
              <a:rPr lang="zh-CN" altLang="en-US" b="0" i="0" dirty="0">
                <a:solidFill>
                  <a:srgbClr val="333333"/>
                </a:solidFill>
                <a:effectLst/>
                <a:latin typeface="lucida Grande"/>
                <a:ea typeface="印品黑体" panose="00000500000000000000"/>
              </a:rPr>
              <a:t>的监察工作作为</a:t>
            </a:r>
            <a:r>
              <a:rPr lang="zh-CN" altLang="en-US" b="1" i="0" dirty="0">
                <a:solidFill>
                  <a:srgbClr val="333333"/>
                </a:solidFill>
                <a:effectLst/>
                <a:latin typeface="lucida Grande"/>
                <a:ea typeface="印品黑体" panose="00000500000000000000"/>
              </a:rPr>
              <a:t>工业节能监察重点工作</a:t>
            </a:r>
            <a:r>
              <a:rPr lang="zh-CN" altLang="en-US" b="0" i="0" dirty="0">
                <a:solidFill>
                  <a:srgbClr val="333333"/>
                </a:solidFill>
                <a:effectLst/>
                <a:latin typeface="lucida Grande"/>
                <a:ea typeface="印品黑体" panose="00000500000000000000"/>
              </a:rPr>
              <a:t>之一，工业和信息化部</a:t>
            </a:r>
            <a:r>
              <a:rPr lang="en-US" altLang="zh-CN" b="0" i="0" dirty="0">
                <a:solidFill>
                  <a:srgbClr val="333333"/>
                </a:solidFill>
                <a:effectLst/>
                <a:latin typeface="lucida Grande"/>
                <a:ea typeface="印品黑体" panose="00000500000000000000"/>
              </a:rPr>
              <a:t>《</a:t>
            </a:r>
            <a:r>
              <a:rPr lang="zh-CN" altLang="en-US" b="0" i="0" dirty="0">
                <a:solidFill>
                  <a:srgbClr val="333333"/>
                </a:solidFill>
                <a:effectLst/>
                <a:latin typeface="lucida Grande"/>
                <a:ea typeface="印品黑体" panose="00000500000000000000"/>
              </a:rPr>
              <a:t>关于开展</a:t>
            </a:r>
            <a:r>
              <a:rPr lang="en-US" altLang="zh-CN" b="0" i="0" dirty="0">
                <a:solidFill>
                  <a:srgbClr val="333333"/>
                </a:solidFill>
                <a:effectLst/>
                <a:latin typeface="lucida Grande"/>
                <a:ea typeface="印品黑体" panose="00000500000000000000"/>
              </a:rPr>
              <a:t>2017</a:t>
            </a:r>
            <a:r>
              <a:rPr lang="zh-CN" altLang="en-US" b="0" i="0" dirty="0">
                <a:solidFill>
                  <a:srgbClr val="333333"/>
                </a:solidFill>
                <a:effectLst/>
                <a:latin typeface="lucida Grande"/>
                <a:ea typeface="印品黑体" panose="00000500000000000000"/>
              </a:rPr>
              <a:t>年度工业节能技术装备推荐及“能效之星”产品评价工作的通知</a:t>
            </a:r>
            <a:r>
              <a:rPr lang="en-US" altLang="zh-CN" b="0" i="0" dirty="0">
                <a:solidFill>
                  <a:srgbClr val="333333"/>
                </a:solidFill>
                <a:effectLst/>
                <a:latin typeface="lucida Grande"/>
                <a:ea typeface="印品黑体" panose="00000500000000000000"/>
              </a:rPr>
              <a:t>》</a:t>
            </a:r>
            <a:r>
              <a:rPr lang="zh-CN" altLang="en-US" b="0" i="0" dirty="0">
                <a:solidFill>
                  <a:srgbClr val="333333"/>
                </a:solidFill>
                <a:effectLst/>
                <a:latin typeface="lucida Grande"/>
                <a:ea typeface="印品黑体" panose="00000500000000000000"/>
              </a:rPr>
              <a:t>也将电机作为“能效之星”的评选产品范围。</a:t>
            </a:r>
          </a:p>
        </p:txBody>
      </p:sp>
      <p:sp>
        <p:nvSpPr>
          <p:cNvPr id="25" name="文本框 24">
            <a:extLst>
              <a:ext uri="{FF2B5EF4-FFF2-40B4-BE49-F238E27FC236}">
                <a16:creationId xmlns:a16="http://schemas.microsoft.com/office/drawing/2014/main" id="{CAC505E4-38BC-4979-86D8-0532F6331347}"/>
              </a:ext>
            </a:extLst>
          </p:cNvPr>
          <p:cNvSpPr txBox="1"/>
          <p:nvPr/>
        </p:nvSpPr>
        <p:spPr>
          <a:xfrm>
            <a:off x="6069335" y="1302547"/>
            <a:ext cx="6155948" cy="5632311"/>
          </a:xfrm>
          <a:prstGeom prst="rect">
            <a:avLst/>
          </a:prstGeom>
          <a:noFill/>
        </p:spPr>
        <p:txBody>
          <a:bodyPr wrap="square">
            <a:spAutoFit/>
          </a:bodyPr>
          <a:lstStyle/>
          <a:p>
            <a:pPr algn="l"/>
            <a:r>
              <a:rPr lang="zh-CN" altLang="en-US" sz="2400" b="1" i="0" dirty="0">
                <a:solidFill>
                  <a:srgbClr val="1F497D"/>
                </a:solidFill>
                <a:effectLst/>
                <a:latin typeface="lucida Grande"/>
                <a:ea typeface="印品黑体" panose="00000500000000000000"/>
              </a:rPr>
              <a:t>（</a:t>
            </a:r>
            <a:r>
              <a:rPr lang="en-US" altLang="zh-CN" sz="2400" b="1" i="0" dirty="0">
                <a:solidFill>
                  <a:srgbClr val="1F497D"/>
                </a:solidFill>
                <a:effectLst/>
                <a:latin typeface="lucida Grande"/>
                <a:ea typeface="印品黑体" panose="00000500000000000000"/>
              </a:rPr>
              <a:t>1</a:t>
            </a:r>
            <a:r>
              <a:rPr lang="zh-CN" altLang="en-US" sz="2400" b="1" i="0" dirty="0">
                <a:solidFill>
                  <a:srgbClr val="1F497D"/>
                </a:solidFill>
                <a:effectLst/>
                <a:latin typeface="lucida Grande"/>
                <a:ea typeface="印品黑体" panose="00000500000000000000"/>
              </a:rPr>
              <a:t>）上海</a:t>
            </a:r>
          </a:p>
          <a:p>
            <a:pPr algn="l"/>
            <a:r>
              <a:rPr lang="zh-CN" altLang="en-US" b="0" i="0" dirty="0">
                <a:solidFill>
                  <a:schemeClr val="bg1">
                    <a:lumMod val="50000"/>
                  </a:schemeClr>
                </a:solidFill>
                <a:effectLst/>
                <a:latin typeface="lucida Grande"/>
                <a:ea typeface="印品黑体" panose="00000500000000000000"/>
              </a:rPr>
              <a:t>　　</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关于下达本市</a:t>
            </a:r>
            <a:r>
              <a:rPr lang="en-US" altLang="zh-CN" b="0" i="0" dirty="0">
                <a:solidFill>
                  <a:schemeClr val="bg1">
                    <a:lumMod val="50000"/>
                  </a:schemeClr>
                </a:solidFill>
                <a:effectLst/>
                <a:latin typeface="lucida Grande"/>
                <a:ea typeface="印品黑体" panose="00000500000000000000"/>
              </a:rPr>
              <a:t>2016</a:t>
            </a:r>
            <a:r>
              <a:rPr lang="zh-CN" altLang="en-US" b="0" i="0" dirty="0">
                <a:solidFill>
                  <a:schemeClr val="bg1">
                    <a:lumMod val="50000"/>
                  </a:schemeClr>
                </a:solidFill>
                <a:effectLst/>
                <a:latin typeface="lucida Grande"/>
                <a:ea typeface="印品黑体" panose="00000500000000000000"/>
              </a:rPr>
              <a:t>年节能减排专项资金安排计划（第一批）的通知</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：按照</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上海市加快高效电机推广推进高效电机再制造实施细则</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（沪经信法</a:t>
            </a:r>
            <a:r>
              <a:rPr lang="en-US" altLang="zh-CN" b="0" i="0" dirty="0">
                <a:solidFill>
                  <a:schemeClr val="bg1">
                    <a:lumMod val="50000"/>
                  </a:schemeClr>
                </a:solidFill>
                <a:effectLst/>
                <a:latin typeface="lucida Grande"/>
                <a:ea typeface="印品黑体" panose="00000500000000000000"/>
              </a:rPr>
              <a:t>[2012]682</a:t>
            </a:r>
            <a:r>
              <a:rPr lang="zh-CN" altLang="en-US" b="0" i="0" dirty="0">
                <a:solidFill>
                  <a:schemeClr val="bg1">
                    <a:lumMod val="50000"/>
                  </a:schemeClr>
                </a:solidFill>
                <a:effectLst/>
                <a:latin typeface="lucida Grande"/>
                <a:ea typeface="印品黑体" panose="00000500000000000000"/>
              </a:rPr>
              <a:t>号）有关规定，安排经审核通过的旧电机回收补贴资金</a:t>
            </a:r>
            <a:r>
              <a:rPr lang="en-US" altLang="zh-CN" b="0" i="0" dirty="0">
                <a:solidFill>
                  <a:schemeClr val="bg1">
                    <a:lumMod val="50000"/>
                  </a:schemeClr>
                </a:solidFill>
                <a:effectLst/>
                <a:latin typeface="lucida Grande"/>
                <a:ea typeface="印品黑体" panose="00000500000000000000"/>
              </a:rPr>
              <a:t>99.75</a:t>
            </a:r>
            <a:r>
              <a:rPr lang="zh-CN" altLang="en-US" b="0" i="0" dirty="0">
                <a:solidFill>
                  <a:schemeClr val="bg1">
                    <a:lumMod val="50000"/>
                  </a:schemeClr>
                </a:solidFill>
                <a:effectLst/>
                <a:latin typeface="lucida Grande"/>
                <a:ea typeface="印品黑体" panose="00000500000000000000"/>
              </a:rPr>
              <a:t>万元，再制造高效电机推广补贴资金</a:t>
            </a:r>
            <a:r>
              <a:rPr lang="en-US" altLang="zh-CN" b="0" i="0" dirty="0">
                <a:solidFill>
                  <a:schemeClr val="bg1">
                    <a:lumMod val="50000"/>
                  </a:schemeClr>
                </a:solidFill>
                <a:effectLst/>
                <a:latin typeface="lucida Grande"/>
                <a:ea typeface="印品黑体" panose="00000500000000000000"/>
              </a:rPr>
              <a:t>200.35</a:t>
            </a:r>
            <a:r>
              <a:rPr lang="zh-CN" altLang="en-US" b="0" i="0" dirty="0">
                <a:solidFill>
                  <a:schemeClr val="bg1">
                    <a:lumMod val="50000"/>
                  </a:schemeClr>
                </a:solidFill>
                <a:effectLst/>
                <a:latin typeface="lucida Grande"/>
                <a:ea typeface="印品黑体" panose="00000500000000000000"/>
              </a:rPr>
              <a:t>万元，共计</a:t>
            </a:r>
            <a:r>
              <a:rPr lang="en-US" altLang="zh-CN" b="0" i="0" dirty="0">
                <a:solidFill>
                  <a:schemeClr val="bg1">
                    <a:lumMod val="50000"/>
                  </a:schemeClr>
                </a:solidFill>
                <a:effectLst/>
                <a:latin typeface="lucida Grande"/>
                <a:ea typeface="印品黑体" panose="00000500000000000000"/>
              </a:rPr>
              <a:t>300.1</a:t>
            </a:r>
            <a:r>
              <a:rPr lang="zh-CN" altLang="en-US" b="0" i="0" dirty="0">
                <a:solidFill>
                  <a:schemeClr val="bg1">
                    <a:lumMod val="50000"/>
                  </a:schemeClr>
                </a:solidFill>
                <a:effectLst/>
                <a:latin typeface="lucida Grande"/>
                <a:ea typeface="印品黑体" panose="00000500000000000000"/>
              </a:rPr>
              <a:t>万元。 </a:t>
            </a:r>
            <a:endParaRPr lang="en-US" altLang="zh-CN" dirty="0">
              <a:solidFill>
                <a:schemeClr val="bg1">
                  <a:lumMod val="50000"/>
                </a:schemeClr>
              </a:solidFill>
              <a:latin typeface="lucida Grande"/>
              <a:ea typeface="印品黑体" panose="00000500000000000000"/>
            </a:endParaRPr>
          </a:p>
          <a:p>
            <a:pPr algn="l"/>
            <a:r>
              <a:rPr lang="zh-CN" altLang="en-US" sz="2400" b="1" i="0" dirty="0">
                <a:solidFill>
                  <a:srgbClr val="1F497D"/>
                </a:solidFill>
                <a:effectLst/>
                <a:latin typeface="lucida Grande"/>
                <a:ea typeface="印品黑体" panose="00000500000000000000"/>
              </a:rPr>
              <a:t>（</a:t>
            </a:r>
            <a:r>
              <a:rPr lang="en-US" altLang="zh-CN" sz="2400" b="1" i="0" dirty="0">
                <a:solidFill>
                  <a:srgbClr val="1F497D"/>
                </a:solidFill>
                <a:effectLst/>
                <a:latin typeface="lucida Grande"/>
                <a:ea typeface="印品黑体" panose="00000500000000000000"/>
              </a:rPr>
              <a:t>2</a:t>
            </a:r>
            <a:r>
              <a:rPr lang="zh-CN" altLang="en-US" sz="2400" b="1" i="0" dirty="0">
                <a:solidFill>
                  <a:srgbClr val="1F497D"/>
                </a:solidFill>
                <a:effectLst/>
                <a:latin typeface="lucida Grande"/>
                <a:ea typeface="印品黑体" panose="00000500000000000000"/>
              </a:rPr>
              <a:t>）浙江</a:t>
            </a:r>
          </a:p>
          <a:p>
            <a:pPr algn="l"/>
            <a:r>
              <a:rPr lang="zh-CN" altLang="en-US" b="0" i="0" dirty="0">
                <a:solidFill>
                  <a:schemeClr val="bg1">
                    <a:lumMod val="50000"/>
                  </a:schemeClr>
                </a:solidFill>
                <a:effectLst/>
                <a:latin typeface="lucida Grande"/>
                <a:ea typeface="印品黑体" panose="00000500000000000000"/>
              </a:rPr>
              <a:t>  　</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浙江省创建国家清洁能源示范省行动计划（</a:t>
            </a:r>
            <a:r>
              <a:rPr lang="en-US" altLang="zh-CN" b="0" i="0" dirty="0">
                <a:solidFill>
                  <a:schemeClr val="bg1">
                    <a:lumMod val="50000"/>
                  </a:schemeClr>
                </a:solidFill>
                <a:effectLst/>
                <a:latin typeface="lucida Grande"/>
                <a:ea typeface="印品黑体" panose="00000500000000000000"/>
              </a:rPr>
              <a:t>2016—2017</a:t>
            </a:r>
            <a:r>
              <a:rPr lang="zh-CN" altLang="en-US" b="0" i="0" dirty="0">
                <a:solidFill>
                  <a:schemeClr val="bg1">
                    <a:lumMod val="50000"/>
                  </a:schemeClr>
                </a:solidFill>
                <a:effectLst/>
                <a:latin typeface="lucida Grande"/>
                <a:ea typeface="印品黑体" panose="00000500000000000000"/>
              </a:rPr>
              <a:t>年）</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实施工业行业能效提升计划。积极推动工业行业结构调整，</a:t>
            </a:r>
            <a:r>
              <a:rPr lang="zh-CN" altLang="en-US" b="0" i="0" u="none" strike="noStrike" dirty="0">
                <a:solidFill>
                  <a:schemeClr val="bg1">
                    <a:lumMod val="50000"/>
                  </a:schemeClr>
                </a:solidFill>
                <a:effectLst/>
                <a:latin typeface="lucida Grande"/>
                <a:ea typeface="印品黑体" panose="00000500000000000000"/>
              </a:rPr>
              <a:t>组</a:t>
            </a:r>
            <a:r>
              <a:rPr lang="zh-CN" altLang="en-US" b="0" i="0" dirty="0">
                <a:solidFill>
                  <a:schemeClr val="bg1">
                    <a:lumMod val="50000"/>
                  </a:schemeClr>
                </a:solidFill>
                <a:effectLst/>
                <a:latin typeface="lucida Grande"/>
                <a:ea typeface="印品黑体" panose="00000500000000000000"/>
              </a:rPr>
              <a:t>织实施电机、锅炉、配电变压器等能效提升计划，到</a:t>
            </a:r>
            <a:r>
              <a:rPr lang="en-US" altLang="zh-CN" b="0" i="0" dirty="0">
                <a:solidFill>
                  <a:schemeClr val="bg1">
                    <a:lumMod val="50000"/>
                  </a:schemeClr>
                </a:solidFill>
                <a:effectLst/>
                <a:latin typeface="lucida Grande"/>
                <a:ea typeface="印品黑体" panose="00000500000000000000"/>
              </a:rPr>
              <a:t>2017</a:t>
            </a:r>
            <a:r>
              <a:rPr lang="zh-CN" altLang="en-US" b="0" i="0" dirty="0">
                <a:solidFill>
                  <a:schemeClr val="bg1">
                    <a:lumMod val="50000"/>
                  </a:schemeClr>
                </a:solidFill>
                <a:effectLst/>
                <a:latin typeface="lucida Grande"/>
                <a:ea typeface="印品黑体" panose="00000500000000000000"/>
              </a:rPr>
              <a:t>年，推广</a:t>
            </a:r>
            <a:r>
              <a:rPr lang="en-US" altLang="zh-CN" b="0" i="0" dirty="0">
                <a:solidFill>
                  <a:schemeClr val="bg1">
                    <a:lumMod val="50000"/>
                  </a:schemeClr>
                </a:solidFill>
                <a:effectLst/>
                <a:latin typeface="lucida Grande"/>
                <a:ea typeface="印品黑体" panose="00000500000000000000"/>
              </a:rPr>
              <a:t>LED</a:t>
            </a:r>
            <a:r>
              <a:rPr lang="zh-CN" altLang="en-US" b="0" i="0" dirty="0">
                <a:solidFill>
                  <a:schemeClr val="bg1">
                    <a:lumMod val="50000"/>
                  </a:schemeClr>
                </a:solidFill>
                <a:effectLst/>
                <a:latin typeface="lucida Grande"/>
                <a:ea typeface="印品黑体" panose="00000500000000000000"/>
              </a:rPr>
              <a:t>照明</a:t>
            </a:r>
            <a:r>
              <a:rPr lang="en-US" altLang="zh-CN" b="0" i="0" dirty="0">
                <a:solidFill>
                  <a:schemeClr val="bg1">
                    <a:lumMod val="50000"/>
                  </a:schemeClr>
                </a:solidFill>
                <a:effectLst/>
                <a:latin typeface="lucida Grande"/>
                <a:ea typeface="印品黑体" panose="00000500000000000000"/>
              </a:rPr>
              <a:t>50</a:t>
            </a:r>
            <a:r>
              <a:rPr lang="zh-CN" altLang="en-US" b="0" i="0" dirty="0">
                <a:solidFill>
                  <a:schemeClr val="bg1">
                    <a:lumMod val="50000"/>
                  </a:schemeClr>
                </a:solidFill>
                <a:effectLst/>
                <a:latin typeface="lucida Grande"/>
                <a:ea typeface="印品黑体" panose="00000500000000000000"/>
              </a:rPr>
              <a:t>万千瓦，电机</a:t>
            </a:r>
            <a:r>
              <a:rPr lang="en-US" altLang="zh-CN" b="0" i="0" dirty="0">
                <a:solidFill>
                  <a:schemeClr val="bg1">
                    <a:lumMod val="50000"/>
                  </a:schemeClr>
                </a:solidFill>
                <a:effectLst/>
                <a:latin typeface="lucida Grande"/>
                <a:ea typeface="印品黑体" panose="00000500000000000000"/>
              </a:rPr>
              <a:t>50</a:t>
            </a:r>
            <a:r>
              <a:rPr lang="zh-CN" altLang="en-US" b="0" i="0" dirty="0">
                <a:solidFill>
                  <a:schemeClr val="bg1">
                    <a:lumMod val="50000"/>
                  </a:schemeClr>
                </a:solidFill>
                <a:effectLst/>
                <a:latin typeface="lucida Grande"/>
                <a:ea typeface="印品黑体" panose="00000500000000000000"/>
              </a:rPr>
              <a:t>万千瓦，锅炉能效提升节约标准煤</a:t>
            </a:r>
            <a:r>
              <a:rPr lang="en-US" altLang="zh-CN" b="0" i="0" dirty="0">
                <a:solidFill>
                  <a:schemeClr val="bg1">
                    <a:lumMod val="50000"/>
                  </a:schemeClr>
                </a:solidFill>
                <a:effectLst/>
                <a:latin typeface="lucida Grande"/>
                <a:ea typeface="印品黑体" panose="00000500000000000000"/>
              </a:rPr>
              <a:t>50</a:t>
            </a:r>
            <a:r>
              <a:rPr lang="zh-CN" altLang="en-US" b="0" i="0" dirty="0">
                <a:solidFill>
                  <a:schemeClr val="bg1">
                    <a:lumMod val="50000"/>
                  </a:schemeClr>
                </a:solidFill>
                <a:effectLst/>
                <a:latin typeface="lucida Grande"/>
                <a:ea typeface="印品黑体" panose="00000500000000000000"/>
              </a:rPr>
              <a:t>万吨。</a:t>
            </a:r>
          </a:p>
          <a:p>
            <a:pPr algn="l"/>
            <a:r>
              <a:rPr lang="zh-CN" altLang="en-US" sz="2400" b="1" i="0" dirty="0">
                <a:solidFill>
                  <a:srgbClr val="1F497D"/>
                </a:solidFill>
                <a:effectLst/>
                <a:latin typeface="lucida Grande"/>
                <a:ea typeface="印品黑体" panose="00000500000000000000"/>
              </a:rPr>
              <a:t>（</a:t>
            </a:r>
            <a:r>
              <a:rPr lang="en-US" altLang="zh-CN" sz="2400" b="1" i="0" dirty="0">
                <a:solidFill>
                  <a:srgbClr val="1F497D"/>
                </a:solidFill>
                <a:effectLst/>
                <a:latin typeface="lucida Grande"/>
                <a:ea typeface="印品黑体" panose="00000500000000000000"/>
              </a:rPr>
              <a:t>3</a:t>
            </a:r>
            <a:r>
              <a:rPr lang="zh-CN" altLang="en-US" sz="2400" b="1" i="0" dirty="0">
                <a:solidFill>
                  <a:srgbClr val="1F497D"/>
                </a:solidFill>
                <a:effectLst/>
                <a:latin typeface="lucida Grande"/>
                <a:ea typeface="印品黑体" panose="00000500000000000000"/>
              </a:rPr>
              <a:t>）江苏</a:t>
            </a:r>
          </a:p>
          <a:p>
            <a:pPr algn="l"/>
            <a:r>
              <a:rPr lang="zh-CN" altLang="en-US" b="0" i="0" dirty="0">
                <a:solidFill>
                  <a:schemeClr val="bg1">
                    <a:lumMod val="50000"/>
                  </a:schemeClr>
                </a:solidFill>
                <a:effectLst/>
                <a:latin typeface="lucida Grande"/>
                <a:ea typeface="印品黑体" panose="00000500000000000000"/>
              </a:rPr>
              <a:t>　　</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关于组织</a:t>
            </a:r>
            <a:r>
              <a:rPr lang="en-US" altLang="zh-CN" b="0" i="0" dirty="0">
                <a:solidFill>
                  <a:schemeClr val="bg1">
                    <a:lumMod val="50000"/>
                  </a:schemeClr>
                </a:solidFill>
                <a:effectLst/>
                <a:latin typeface="lucida Grande"/>
                <a:ea typeface="印品黑体" panose="00000500000000000000"/>
              </a:rPr>
              <a:t>2016</a:t>
            </a:r>
            <a:r>
              <a:rPr lang="zh-CN" altLang="en-US" b="0" i="0" dirty="0">
                <a:solidFill>
                  <a:schemeClr val="bg1">
                    <a:lumMod val="50000"/>
                  </a:schemeClr>
                </a:solidFill>
                <a:effectLst/>
                <a:latin typeface="lucida Grande"/>
                <a:ea typeface="印品黑体" panose="00000500000000000000"/>
              </a:rPr>
              <a:t>年度省级工业和信息产业转型升级专项资金项目的通知</a:t>
            </a:r>
            <a:r>
              <a:rPr lang="en-US" altLang="zh-CN" b="0" i="0" dirty="0">
                <a:solidFill>
                  <a:schemeClr val="bg1">
                    <a:lumMod val="50000"/>
                  </a:schemeClr>
                </a:solidFill>
                <a:effectLst/>
                <a:latin typeface="lucida Grande"/>
                <a:ea typeface="印品黑体" panose="00000500000000000000"/>
              </a:rPr>
              <a:t>》</a:t>
            </a:r>
            <a:r>
              <a:rPr lang="zh-CN" altLang="en-US" b="0" i="0" dirty="0">
                <a:solidFill>
                  <a:schemeClr val="bg1">
                    <a:lumMod val="50000"/>
                  </a:schemeClr>
                </a:solidFill>
                <a:effectLst/>
                <a:latin typeface="lucida Grande"/>
                <a:ea typeface="印品黑体" panose="00000500000000000000"/>
              </a:rPr>
              <a:t>：节能改造重点工程：采用高效变频、永磁调速、软启动、无功补偿、计算机自动控制等实施的电机系统和变压器节能改造</a:t>
            </a:r>
          </a:p>
          <a:p>
            <a:pPr algn="l"/>
            <a:r>
              <a:rPr lang="zh-CN" altLang="en-US" b="0" i="0" dirty="0">
                <a:solidFill>
                  <a:srgbClr val="333333"/>
                </a:solidFill>
                <a:effectLst/>
                <a:latin typeface="lucida Grande"/>
                <a:ea typeface="印品黑体" panose="00000500000000000000"/>
              </a:rPr>
              <a:t> </a:t>
            </a:r>
          </a:p>
        </p:txBody>
      </p:sp>
    </p:spTree>
    <p:custDataLst>
      <p:tags r:id="rId1"/>
    </p:custDataLst>
    <p:extLst>
      <p:ext uri="{BB962C8B-B14F-4D97-AF65-F5344CB8AC3E}">
        <p14:creationId xmlns:p14="http://schemas.microsoft.com/office/powerpoint/2010/main" val="3779531984"/>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7E2920-B92C-4E54-A74A-E2C17D993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9540" y="1051212"/>
            <a:ext cx="3949210" cy="3213185"/>
          </a:xfrm>
          <a:prstGeom prst="rect">
            <a:avLst/>
          </a:prstGeom>
        </p:spPr>
      </p:pic>
      <p:graphicFrame>
        <p:nvGraphicFramePr>
          <p:cNvPr id="4" name="图示 3">
            <a:extLst>
              <a:ext uri="{FF2B5EF4-FFF2-40B4-BE49-F238E27FC236}">
                <a16:creationId xmlns:a16="http://schemas.microsoft.com/office/drawing/2014/main" id="{FFB72132-866D-43A6-85E1-D32210364474}"/>
              </a:ext>
            </a:extLst>
          </p:cNvPr>
          <p:cNvGraphicFramePr/>
          <p:nvPr>
            <p:extLst>
              <p:ext uri="{D42A27DB-BD31-4B8C-83A1-F6EECF244321}">
                <p14:modId xmlns:p14="http://schemas.microsoft.com/office/powerpoint/2010/main" val="2501131475"/>
              </p:ext>
            </p:extLst>
          </p:nvPr>
        </p:nvGraphicFramePr>
        <p:xfrm>
          <a:off x="-416289" y="1278287"/>
          <a:ext cx="8895718" cy="5715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图片 7">
            <a:extLst>
              <a:ext uri="{FF2B5EF4-FFF2-40B4-BE49-F238E27FC236}">
                <a16:creationId xmlns:a16="http://schemas.microsoft.com/office/drawing/2014/main" id="{2B8EAC8A-1313-4A99-A5AB-864DB05433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9150" y="4417358"/>
            <a:ext cx="4630884" cy="2575929"/>
          </a:xfrm>
          <a:prstGeom prst="rect">
            <a:avLst/>
          </a:prstGeom>
        </p:spPr>
      </p:pic>
      <p:grpSp>
        <p:nvGrpSpPr>
          <p:cNvPr id="21" name="组合 20">
            <a:extLst>
              <a:ext uri="{FF2B5EF4-FFF2-40B4-BE49-F238E27FC236}">
                <a16:creationId xmlns:a16="http://schemas.microsoft.com/office/drawing/2014/main" id="{8D9DF644-1666-4EB9-8FA8-D0E5848321C1}"/>
              </a:ext>
            </a:extLst>
          </p:cNvPr>
          <p:cNvGrpSpPr/>
          <p:nvPr/>
        </p:nvGrpSpPr>
        <p:grpSpPr>
          <a:xfrm>
            <a:off x="-12427" y="-171122"/>
            <a:ext cx="12858750" cy="1210398"/>
            <a:chOff x="-12427" y="-171122"/>
            <a:chExt cx="12858750" cy="1210398"/>
          </a:xfrm>
        </p:grpSpPr>
        <p:grpSp>
          <p:nvGrpSpPr>
            <p:cNvPr id="22" name="组合 21">
              <a:extLst>
                <a:ext uri="{FF2B5EF4-FFF2-40B4-BE49-F238E27FC236}">
                  <a16:creationId xmlns:a16="http://schemas.microsoft.com/office/drawing/2014/main" id="{77DFED7D-E3FE-4F37-8751-9482147AF14B}"/>
                </a:ext>
              </a:extLst>
            </p:cNvPr>
            <p:cNvGrpSpPr/>
            <p:nvPr/>
          </p:nvGrpSpPr>
          <p:grpSpPr>
            <a:xfrm>
              <a:off x="-12427" y="-171122"/>
              <a:ext cx="12858750" cy="1210398"/>
              <a:chOff x="-12427" y="-171122"/>
              <a:chExt cx="12858750" cy="1210398"/>
            </a:xfrm>
          </p:grpSpPr>
          <p:sp>
            <p:nvSpPr>
              <p:cNvPr id="26" name="矩形 25">
                <a:extLst>
                  <a:ext uri="{FF2B5EF4-FFF2-40B4-BE49-F238E27FC236}">
                    <a16:creationId xmlns:a16="http://schemas.microsoft.com/office/drawing/2014/main" id="{9A9CED2A-7008-43E6-8145-22CD29208E14}"/>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74F9382F-6EA4-4985-A461-DE8622E4C3B6}"/>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研究背景</a:t>
                </a:r>
              </a:p>
            </p:txBody>
          </p:sp>
          <p:sp>
            <p:nvSpPr>
              <p:cNvPr id="28" name="文本框 27">
                <a:extLst>
                  <a:ext uri="{FF2B5EF4-FFF2-40B4-BE49-F238E27FC236}">
                    <a16:creationId xmlns:a16="http://schemas.microsoft.com/office/drawing/2014/main" id="{730567DB-1079-4CBF-9F7D-0C5BFF30BC87}"/>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解决方案</a:t>
                </a:r>
              </a:p>
            </p:txBody>
          </p:sp>
          <p:sp>
            <p:nvSpPr>
              <p:cNvPr id="29" name="文本框 28">
                <a:extLst>
                  <a:ext uri="{FF2B5EF4-FFF2-40B4-BE49-F238E27FC236}">
                    <a16:creationId xmlns:a16="http://schemas.microsoft.com/office/drawing/2014/main" id="{F1A7A466-D0D0-43CE-8979-BB9E5E588A87}"/>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30" name="图片 29">
                <a:extLst>
                  <a:ext uri="{FF2B5EF4-FFF2-40B4-BE49-F238E27FC236}">
                    <a16:creationId xmlns:a16="http://schemas.microsoft.com/office/drawing/2014/main" id="{239DC2FD-AB29-43EF-8988-2EA703577B3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3" name="文本框 22">
              <a:extLst>
                <a:ext uri="{FF2B5EF4-FFF2-40B4-BE49-F238E27FC236}">
                  <a16:creationId xmlns:a16="http://schemas.microsoft.com/office/drawing/2014/main" id="{EE1B8766-BA29-46D2-BFBC-95905A78FCB5}"/>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2" name="文本框 1">
            <a:extLst>
              <a:ext uri="{FF2B5EF4-FFF2-40B4-BE49-F238E27FC236}">
                <a16:creationId xmlns:a16="http://schemas.microsoft.com/office/drawing/2014/main" id="{44C6B19F-C4E5-4CED-8E17-FBC503876ED9}"/>
              </a:ext>
            </a:extLst>
          </p:cNvPr>
          <p:cNvSpPr txBox="1"/>
          <p:nvPr/>
        </p:nvSpPr>
        <p:spPr>
          <a:xfrm>
            <a:off x="324183" y="1016677"/>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异步电动机主要故障</a:t>
            </a:r>
          </a:p>
        </p:txBody>
      </p:sp>
    </p:spTree>
    <p:custDataLst>
      <p:tags r:id="rId1"/>
    </p:custDataLst>
    <p:extLst>
      <p:ext uri="{BB962C8B-B14F-4D97-AF65-F5344CB8AC3E}">
        <p14:creationId xmlns:p14="http://schemas.microsoft.com/office/powerpoint/2010/main" val="1235907384"/>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FB72132-866D-43A6-85E1-D32210364474}"/>
              </a:ext>
            </a:extLst>
          </p:cNvPr>
          <p:cNvGraphicFramePr/>
          <p:nvPr>
            <p:extLst>
              <p:ext uri="{D42A27DB-BD31-4B8C-83A1-F6EECF244321}">
                <p14:modId xmlns:p14="http://schemas.microsoft.com/office/powerpoint/2010/main" val="727815300"/>
              </p:ext>
            </p:extLst>
          </p:nvPr>
        </p:nvGraphicFramePr>
        <p:xfrm>
          <a:off x="-1253005" y="1278639"/>
          <a:ext cx="8895718" cy="5715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组合 2">
            <a:extLst>
              <a:ext uri="{FF2B5EF4-FFF2-40B4-BE49-F238E27FC236}">
                <a16:creationId xmlns:a16="http://schemas.microsoft.com/office/drawing/2014/main" id="{ADE7FF24-2E11-46AC-92CF-0DC755E511A0}"/>
              </a:ext>
            </a:extLst>
          </p:cNvPr>
          <p:cNvGrpSpPr/>
          <p:nvPr/>
        </p:nvGrpSpPr>
        <p:grpSpPr>
          <a:xfrm>
            <a:off x="6069335" y="3137235"/>
            <a:ext cx="1910191" cy="958181"/>
            <a:chOff x="6069335" y="3392210"/>
            <a:chExt cx="1910191" cy="958181"/>
          </a:xfrm>
        </p:grpSpPr>
        <p:sp>
          <p:nvSpPr>
            <p:cNvPr id="6" name="矩形 5">
              <a:extLst>
                <a:ext uri="{FF2B5EF4-FFF2-40B4-BE49-F238E27FC236}">
                  <a16:creationId xmlns:a16="http://schemas.microsoft.com/office/drawing/2014/main" id="{3BC782C0-F4F9-4686-980A-B10A165B7AFB}"/>
                </a:ext>
              </a:extLst>
            </p:cNvPr>
            <p:cNvSpPr/>
            <p:nvPr/>
          </p:nvSpPr>
          <p:spPr>
            <a:xfrm>
              <a:off x="6566983" y="3392210"/>
              <a:ext cx="1412543" cy="958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故障特征量</a:t>
              </a:r>
            </a:p>
          </p:txBody>
        </p:sp>
        <p:sp>
          <p:nvSpPr>
            <p:cNvPr id="10" name="箭头: 右 9">
              <a:extLst>
                <a:ext uri="{FF2B5EF4-FFF2-40B4-BE49-F238E27FC236}">
                  <a16:creationId xmlns:a16="http://schemas.microsoft.com/office/drawing/2014/main" id="{15186617-ACE3-4215-ADF0-504FB4AAA2F9}"/>
                </a:ext>
              </a:extLst>
            </p:cNvPr>
            <p:cNvSpPr/>
            <p:nvPr/>
          </p:nvSpPr>
          <p:spPr>
            <a:xfrm>
              <a:off x="6069335" y="3871302"/>
              <a:ext cx="360040" cy="148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CF568EF8-3973-46A0-8B52-AEFC8BA3DACC}"/>
              </a:ext>
            </a:extLst>
          </p:cNvPr>
          <p:cNvGrpSpPr/>
          <p:nvPr/>
        </p:nvGrpSpPr>
        <p:grpSpPr>
          <a:xfrm>
            <a:off x="8117134" y="2602425"/>
            <a:ext cx="1965195" cy="2176164"/>
            <a:chOff x="8117134" y="2725469"/>
            <a:chExt cx="1965195" cy="2176164"/>
          </a:xfrm>
        </p:grpSpPr>
        <p:grpSp>
          <p:nvGrpSpPr>
            <p:cNvPr id="9" name="组合 8">
              <a:extLst>
                <a:ext uri="{FF2B5EF4-FFF2-40B4-BE49-F238E27FC236}">
                  <a16:creationId xmlns:a16="http://schemas.microsoft.com/office/drawing/2014/main" id="{ED1DB54E-DE9B-4532-A48F-E7EE222BD083}"/>
                </a:ext>
              </a:extLst>
            </p:cNvPr>
            <p:cNvGrpSpPr/>
            <p:nvPr/>
          </p:nvGrpSpPr>
          <p:grpSpPr>
            <a:xfrm>
              <a:off x="8670659" y="2725469"/>
              <a:ext cx="1411670" cy="2176164"/>
              <a:chOff x="8671469" y="3536443"/>
              <a:chExt cx="2080671" cy="2268026"/>
            </a:xfrm>
          </p:grpSpPr>
          <p:sp>
            <p:nvSpPr>
              <p:cNvPr id="2" name="矩形 1">
                <a:extLst>
                  <a:ext uri="{FF2B5EF4-FFF2-40B4-BE49-F238E27FC236}">
                    <a16:creationId xmlns:a16="http://schemas.microsoft.com/office/drawing/2014/main" id="{684C409A-7CAB-4C70-94FD-A7C827E76E7C}"/>
                  </a:ext>
                </a:extLst>
              </p:cNvPr>
              <p:cNvSpPr/>
              <p:nvPr/>
            </p:nvSpPr>
            <p:spPr>
              <a:xfrm>
                <a:off x="8671469" y="3536443"/>
                <a:ext cx="2080671" cy="912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计算机</a:t>
                </a:r>
              </a:p>
            </p:txBody>
          </p:sp>
          <p:sp>
            <p:nvSpPr>
              <p:cNvPr id="5" name="矩形 4">
                <a:extLst>
                  <a:ext uri="{FF2B5EF4-FFF2-40B4-BE49-F238E27FC236}">
                    <a16:creationId xmlns:a16="http://schemas.microsoft.com/office/drawing/2014/main" id="{704DAB85-EB18-4281-B028-E7E8C5D277CC}"/>
                  </a:ext>
                </a:extLst>
              </p:cNvPr>
              <p:cNvSpPr/>
              <p:nvPr/>
            </p:nvSpPr>
            <p:spPr>
              <a:xfrm>
                <a:off x="8671469" y="4892084"/>
                <a:ext cx="2080671" cy="912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DSP</a:t>
                </a:r>
                <a:endParaRPr lang="zh-CN" altLang="en-US" dirty="0"/>
              </a:p>
            </p:txBody>
          </p:sp>
        </p:grpSp>
        <p:sp>
          <p:nvSpPr>
            <p:cNvPr id="11" name="箭头: 右 10">
              <a:extLst>
                <a:ext uri="{FF2B5EF4-FFF2-40B4-BE49-F238E27FC236}">
                  <a16:creationId xmlns:a16="http://schemas.microsoft.com/office/drawing/2014/main" id="{BFBAD82E-7B89-4A03-ACAD-A77EA1B43A35}"/>
                </a:ext>
              </a:extLst>
            </p:cNvPr>
            <p:cNvSpPr/>
            <p:nvPr/>
          </p:nvSpPr>
          <p:spPr>
            <a:xfrm>
              <a:off x="8117134" y="3739371"/>
              <a:ext cx="311024" cy="148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ECA2F729-3E05-40D1-A690-82EE965C5E01}"/>
              </a:ext>
            </a:extLst>
          </p:cNvPr>
          <p:cNvGrpSpPr/>
          <p:nvPr/>
        </p:nvGrpSpPr>
        <p:grpSpPr>
          <a:xfrm>
            <a:off x="10294095" y="3137235"/>
            <a:ext cx="2388367" cy="958181"/>
            <a:chOff x="10294095" y="3392210"/>
            <a:chExt cx="2388367" cy="958181"/>
          </a:xfrm>
        </p:grpSpPr>
        <p:sp>
          <p:nvSpPr>
            <p:cNvPr id="7" name="矩形 6">
              <a:extLst>
                <a:ext uri="{FF2B5EF4-FFF2-40B4-BE49-F238E27FC236}">
                  <a16:creationId xmlns:a16="http://schemas.microsoft.com/office/drawing/2014/main" id="{E302A506-3B6E-43D6-839D-574210BE3FBC}"/>
                </a:ext>
              </a:extLst>
            </p:cNvPr>
            <p:cNvSpPr/>
            <p:nvPr/>
          </p:nvSpPr>
          <p:spPr>
            <a:xfrm>
              <a:off x="10926645" y="3392210"/>
              <a:ext cx="1755817" cy="958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操作人员采取处理措施</a:t>
              </a:r>
            </a:p>
          </p:txBody>
        </p:sp>
        <p:sp>
          <p:nvSpPr>
            <p:cNvPr id="14" name="箭头: 右 13">
              <a:extLst>
                <a:ext uri="{FF2B5EF4-FFF2-40B4-BE49-F238E27FC236}">
                  <a16:creationId xmlns:a16="http://schemas.microsoft.com/office/drawing/2014/main" id="{90E4FD18-A5CB-45A0-B0F2-848D7345F974}"/>
                </a:ext>
              </a:extLst>
            </p:cNvPr>
            <p:cNvSpPr/>
            <p:nvPr/>
          </p:nvSpPr>
          <p:spPr>
            <a:xfrm>
              <a:off x="10294095" y="3813551"/>
              <a:ext cx="311024" cy="148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2FAF7CA-5072-4E58-B7BF-BDB53D2FC56D}"/>
              </a:ext>
            </a:extLst>
          </p:cNvPr>
          <p:cNvGrpSpPr/>
          <p:nvPr/>
        </p:nvGrpSpPr>
        <p:grpSpPr>
          <a:xfrm>
            <a:off x="-12427" y="-171122"/>
            <a:ext cx="12858750" cy="1210398"/>
            <a:chOff x="-12427" y="-171122"/>
            <a:chExt cx="12858750" cy="1210398"/>
          </a:xfrm>
        </p:grpSpPr>
        <p:grpSp>
          <p:nvGrpSpPr>
            <p:cNvPr id="18" name="组合 17">
              <a:extLst>
                <a:ext uri="{FF2B5EF4-FFF2-40B4-BE49-F238E27FC236}">
                  <a16:creationId xmlns:a16="http://schemas.microsoft.com/office/drawing/2014/main" id="{CDE0EAFF-B56C-4B4C-A1D6-5E9652D1771F}"/>
                </a:ext>
              </a:extLst>
            </p:cNvPr>
            <p:cNvGrpSpPr/>
            <p:nvPr/>
          </p:nvGrpSpPr>
          <p:grpSpPr>
            <a:xfrm>
              <a:off x="-12427" y="-171122"/>
              <a:ext cx="12858750" cy="1210398"/>
              <a:chOff x="-12427" y="-171122"/>
              <a:chExt cx="12858750" cy="1210398"/>
            </a:xfrm>
          </p:grpSpPr>
          <p:sp>
            <p:nvSpPr>
              <p:cNvPr id="21" name="矩形 20">
                <a:extLst>
                  <a:ext uri="{FF2B5EF4-FFF2-40B4-BE49-F238E27FC236}">
                    <a16:creationId xmlns:a16="http://schemas.microsoft.com/office/drawing/2014/main" id="{DD41068D-EA53-4344-969B-C7228CC57E99}"/>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9537E69E-7042-49FE-BE0C-E1A5E4F1ED59}"/>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印品黑体" panose="00000500000000000000"/>
                  </a:rPr>
                  <a:t>研究背景</a:t>
                </a:r>
              </a:p>
            </p:txBody>
          </p:sp>
          <p:sp>
            <p:nvSpPr>
              <p:cNvPr id="23" name="文本框 22">
                <a:extLst>
                  <a:ext uri="{FF2B5EF4-FFF2-40B4-BE49-F238E27FC236}">
                    <a16:creationId xmlns:a16="http://schemas.microsoft.com/office/drawing/2014/main" id="{C0DEE60C-61C5-4F0A-9CD3-0E7FD6642EA0}"/>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解决方案</a:t>
                </a:r>
              </a:p>
            </p:txBody>
          </p:sp>
          <p:sp>
            <p:nvSpPr>
              <p:cNvPr id="26" name="文本框 25">
                <a:extLst>
                  <a:ext uri="{FF2B5EF4-FFF2-40B4-BE49-F238E27FC236}">
                    <a16:creationId xmlns:a16="http://schemas.microsoft.com/office/drawing/2014/main" id="{85FAC572-0FD4-4315-942F-CBAA76B90F5B}"/>
                  </a:ext>
                </a:extLst>
              </p:cNvPr>
              <p:cNvSpPr txBox="1"/>
              <p:nvPr/>
            </p:nvSpPr>
            <p:spPr>
              <a:xfrm>
                <a:off x="7642713" y="239363"/>
                <a:ext cx="1723549"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可行性分析</a:t>
                </a:r>
              </a:p>
            </p:txBody>
          </p:sp>
          <p:pic>
            <p:nvPicPr>
              <p:cNvPr id="27" name="图片 26">
                <a:extLst>
                  <a:ext uri="{FF2B5EF4-FFF2-40B4-BE49-F238E27FC236}">
                    <a16:creationId xmlns:a16="http://schemas.microsoft.com/office/drawing/2014/main" id="{7F1C320D-1E74-45B0-A1B9-7B6B9A5844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0" name="文本框 19">
              <a:extLst>
                <a:ext uri="{FF2B5EF4-FFF2-40B4-BE49-F238E27FC236}">
                  <a16:creationId xmlns:a16="http://schemas.microsoft.com/office/drawing/2014/main" id="{5199566D-4FDC-42E2-A7C0-4B2C5A576CB0}"/>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未来规划</a:t>
              </a:r>
            </a:p>
          </p:txBody>
        </p:sp>
      </p:grpSp>
      <p:sp>
        <p:nvSpPr>
          <p:cNvPr id="13" name="文本框 12">
            <a:extLst>
              <a:ext uri="{FF2B5EF4-FFF2-40B4-BE49-F238E27FC236}">
                <a16:creationId xmlns:a16="http://schemas.microsoft.com/office/drawing/2014/main" id="{DAFA34A4-5F7F-426B-B7A1-48ABFD64A73F}"/>
              </a:ext>
            </a:extLst>
          </p:cNvPr>
          <p:cNvSpPr txBox="1"/>
          <p:nvPr/>
        </p:nvSpPr>
        <p:spPr>
          <a:xfrm>
            <a:off x="156450" y="976772"/>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电机故障诊断技术</a:t>
            </a:r>
          </a:p>
        </p:txBody>
      </p:sp>
    </p:spTree>
    <p:custDataLst>
      <p:tags r:id="rId1"/>
    </p:custDataLst>
    <p:extLst>
      <p:ext uri="{BB962C8B-B14F-4D97-AF65-F5344CB8AC3E}">
        <p14:creationId xmlns:p14="http://schemas.microsoft.com/office/powerpoint/2010/main" val="4057655355"/>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277248" y="3381477"/>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pPr lvl="0"/>
            <a:r>
              <a:rPr lang="zh-CN" altLang="en-US" sz="80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解决方案</a:t>
            </a:r>
            <a:endParaRPr lang="zh-CN" altLang="en-US" sz="44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5124" name="矩形 10"/>
          <p:cNvSpPr>
            <a:spLocks noChangeArrowheads="1"/>
          </p:cNvSpPr>
          <p:nvPr/>
        </p:nvSpPr>
        <p:spPr bwMode="auto">
          <a:xfrm>
            <a:off x="5421263" y="2647008"/>
            <a:ext cx="5964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None/>
            </a:pPr>
            <a:r>
              <a:rPr lang="en-US" altLang="zh-CN"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rPr>
              <a:t>electrical engineering and automation</a:t>
            </a:r>
            <a:endParaRPr lang="zh-CN" altLang="en-US"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979257200"/>
      </p:ext>
    </p:extLst>
  </p:cSld>
  <p:clrMapOvr>
    <a:masterClrMapping/>
  </p:clrMapOvr>
  <mc:AlternateContent xmlns:mc="http://schemas.openxmlformats.org/markup-compatibility/2006" xmlns:p14="http://schemas.microsoft.com/office/powerpoint/2010/main">
    <mc:Choice Requires="p14">
      <p:transition p14:dur="10" advTm="7305"/>
    </mc:Choice>
    <mc:Fallback xmlns="">
      <p:transition advTm="730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教育培训课"/>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TIMING" val="|6.5|6.4|1|3.8|0.7"/>
</p:tagLst>
</file>

<file path=ppt/tags/tag13.xml><?xml version="1.0" encoding="utf-8"?>
<p:tagLst xmlns:a="http://schemas.openxmlformats.org/drawingml/2006/main" xmlns:r="http://schemas.openxmlformats.org/officeDocument/2006/relationships" xmlns:p="http://schemas.openxmlformats.org/presentationml/2006/main">
  <p:tag name="TIMING" val="|6.5|6.4|1|3.8|0.7"/>
</p:tagLst>
</file>

<file path=ppt/tags/tag14.xml><?xml version="1.0" encoding="utf-8"?>
<p:tagLst xmlns:a="http://schemas.openxmlformats.org/drawingml/2006/main" xmlns:r="http://schemas.openxmlformats.org/officeDocument/2006/relationships" xmlns:p="http://schemas.openxmlformats.org/presentationml/2006/main">
  <p:tag name="TIMING" val="|6.5|6.4|1|3.8|0.7"/>
</p:tagLst>
</file>

<file path=ppt/tags/tag15.xml><?xml version="1.0" encoding="utf-8"?>
<p:tagLst xmlns:a="http://schemas.openxmlformats.org/drawingml/2006/main" xmlns:r="http://schemas.openxmlformats.org/officeDocument/2006/relationships" xmlns:p="http://schemas.openxmlformats.org/presentationml/2006/main">
  <p:tag name="TIMING" val="|6.5|6.4|1|3.8|0.7"/>
</p:tagLst>
</file>

<file path=ppt/tags/tag16.xml><?xml version="1.0" encoding="utf-8"?>
<p:tagLst xmlns:a="http://schemas.openxmlformats.org/drawingml/2006/main" xmlns:r="http://schemas.openxmlformats.org/officeDocument/2006/relationships" xmlns:p="http://schemas.openxmlformats.org/presentationml/2006/main">
  <p:tag name="TIMING" val="|6.5|6.4|1|3.8|0.7"/>
</p:tagLst>
</file>

<file path=ppt/tags/tag17.xml><?xml version="1.0" encoding="utf-8"?>
<p:tagLst xmlns:a="http://schemas.openxmlformats.org/drawingml/2006/main" xmlns:r="http://schemas.openxmlformats.org/officeDocument/2006/relationships" xmlns:p="http://schemas.openxmlformats.org/presentationml/2006/main">
  <p:tag name="TIMING" val="|6.5|6.4|1|3.8|0.7"/>
</p:tagLst>
</file>

<file path=ppt/tags/tag18.xml><?xml version="1.0" encoding="utf-8"?>
<p:tagLst xmlns:a="http://schemas.openxmlformats.org/drawingml/2006/main" xmlns:r="http://schemas.openxmlformats.org/officeDocument/2006/relationships" xmlns:p="http://schemas.openxmlformats.org/presentationml/2006/main">
  <p:tag name="TIMING" val="|6.5|6.4|1|3.8|0.7"/>
</p:tagLst>
</file>

<file path=ppt/tags/tag19.xml><?xml version="1.0" encoding="utf-8"?>
<p:tagLst xmlns:a="http://schemas.openxmlformats.org/drawingml/2006/main" xmlns:r="http://schemas.openxmlformats.org/officeDocument/2006/relationships" xmlns:p="http://schemas.openxmlformats.org/presentationml/2006/main">
  <p:tag name="TIMING" val="|6.5|6.4|1|3.8|0.7"/>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TIMING" val="|2.4|0.6|0.8|2|2.5|0.5|1.6|0.8|1.5|2.6"/>
</p:tagLst>
</file>

<file path=ppt/tags/tag21.xml><?xml version="1.0" encoding="utf-8"?>
<p:tagLst xmlns:a="http://schemas.openxmlformats.org/drawingml/2006/main" xmlns:r="http://schemas.openxmlformats.org/officeDocument/2006/relationships" xmlns:p="http://schemas.openxmlformats.org/presentationml/2006/main">
  <p:tag name="TIMING" val="|2.4|0.6|0.8|2|2.5|0.5|1.6|0.8|1.5|2.6"/>
</p:tagLst>
</file>

<file path=ppt/tags/tag2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heme/theme1.xml><?xml version="1.0" encoding="utf-8"?>
<a:theme xmlns:a="http://schemas.openxmlformats.org/drawingml/2006/main" name="自定义设计方案">
  <a:themeElements>
    <a:clrScheme name="002通用彩色">
      <a:dk1>
        <a:sysClr val="windowText" lastClr="000000"/>
      </a:dk1>
      <a:lt1>
        <a:sysClr val="window" lastClr="FFFFFF"/>
      </a:lt1>
      <a:dk2>
        <a:srgbClr val="E73E53"/>
      </a:dk2>
      <a:lt2>
        <a:srgbClr val="E7E6E6"/>
      </a:lt2>
      <a:accent1>
        <a:srgbClr val="58A527"/>
      </a:accent1>
      <a:accent2>
        <a:srgbClr val="4F50A0"/>
      </a:accent2>
      <a:accent3>
        <a:srgbClr val="27A0B3"/>
      </a:accent3>
      <a:accent4>
        <a:srgbClr val="E73E53"/>
      </a:accent4>
      <a:accent5>
        <a:srgbClr val="EAAE00"/>
      </a:accent5>
      <a:accent6>
        <a:srgbClr val="58A527"/>
      </a:accent6>
      <a:hlink>
        <a:srgbClr val="4F50A0"/>
      </a:hlink>
      <a:folHlink>
        <a:srgbClr val="27A0B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1733</Words>
  <Application>Microsoft Office PowerPoint</Application>
  <PresentationFormat>自定义</PresentationFormat>
  <Paragraphs>247</Paragraphs>
  <Slides>17</Slides>
  <Notes>17</Notes>
  <HiddenSlides>0</HiddenSlides>
  <MMClips>5</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lucida Grande</vt:lpstr>
      <vt:lpstr>宋体</vt:lpstr>
      <vt:lpstr>微软雅黑</vt:lpstr>
      <vt:lpstr>微软雅黑 Light</vt:lpstr>
      <vt:lpstr>印品黑体</vt:lpstr>
      <vt:lpstr>Arial</vt:lpstr>
      <vt:lpstr>Calibri</vt:lpstr>
      <vt:lpstr>Calibri Light</vt:lpstr>
      <vt:lpstr>Times New Roman</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教育培训课</dc:title>
  <dc:creator/>
  <cp:lastModifiedBy/>
  <cp:revision>1</cp:revision>
  <dcterms:created xsi:type="dcterms:W3CDTF">2017-04-05T12:38:21Z</dcterms:created>
  <dcterms:modified xsi:type="dcterms:W3CDTF">2020-10-23T11:26:40Z</dcterms:modified>
</cp:coreProperties>
</file>